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417" r:id="rId5"/>
    <p:sldId id="258" r:id="rId6"/>
    <p:sldId id="416" r:id="rId7"/>
    <p:sldId id="406" r:id="rId8"/>
    <p:sldId id="305" r:id="rId9"/>
    <p:sldId id="407" r:id="rId10"/>
    <p:sldId id="408" r:id="rId11"/>
    <p:sldId id="394" r:id="rId12"/>
    <p:sldId id="395" r:id="rId13"/>
    <p:sldId id="396" r:id="rId14"/>
    <p:sldId id="368" r:id="rId15"/>
    <p:sldId id="309" r:id="rId16"/>
    <p:sldId id="397" r:id="rId17"/>
    <p:sldId id="409" r:id="rId18"/>
    <p:sldId id="410" r:id="rId19"/>
    <p:sldId id="411" r:id="rId20"/>
    <p:sldId id="412" r:id="rId21"/>
    <p:sldId id="413" r:id="rId22"/>
    <p:sldId id="414" r:id="rId23"/>
    <p:sldId id="403" r:id="rId24"/>
    <p:sldId id="404" r:id="rId25"/>
    <p:sldId id="369" r:id="rId26"/>
    <p:sldId id="405" r:id="rId27"/>
    <p:sldId id="308" r:id="rId28"/>
    <p:sldId id="267" r:id="rId29"/>
  </p:sldIdLst>
  <p:sldSz cx="9144000" cy="6858000" type="screen4x3"/>
  <p:notesSz cx="6858000" cy="9144000"/>
  <p:embeddedFontLst>
    <p:embeddedFont>
      <p:font typeface="Tuffy-TTF" panose="020B0603060100000000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  <p:embeddedFont>
      <p:font typeface="Twinkl SemiBold" charset="0"/>
      <p:bold r:id="rId3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7AE"/>
    <a:srgbClr val="87BD31"/>
    <a:srgbClr val="E52122"/>
    <a:srgbClr val="FFE001"/>
    <a:srgbClr val="F08648"/>
    <a:srgbClr val="DAC566"/>
    <a:srgbClr val="FFE76B"/>
    <a:srgbClr val="FBB78F"/>
    <a:srgbClr val="653B8F"/>
    <a:srgbClr val="6CB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7" autoAdjust="0"/>
    <p:restoredTop sz="96357" autoAdjust="0"/>
  </p:normalViewPr>
  <p:slideViewPr>
    <p:cSldViewPr snapToGrid="0">
      <p:cViewPr varScale="1">
        <p:scale>
          <a:sx n="41" d="100"/>
          <a:sy n="41" d="100"/>
        </p:scale>
        <p:origin x="1268" y="20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52C670-4608-45EF-B8ED-7E457A832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E42A7-86B5-43E2-9CA9-EB5A29468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3C1924E-5015-45C7-B4BE-0172955B3108}" type="datetimeFigureOut">
              <a:rPr lang="en-GB"/>
              <a:pPr>
                <a:defRPr/>
              </a:pPr>
              <a:t>01/03/2021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76546-AC25-484A-B964-C6C0FBFD1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5C942-477C-4E6A-9DE3-C4B1EC8D5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2C26D613-07A3-42B1-8DC3-08A6AC75AD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6AD0E-84F6-4054-A5F8-A22C81C3C5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02453-80DF-4D10-837A-4D31087F84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189241E-2185-4CCF-AC1A-1BB89A894728}" type="datetimeFigureOut">
              <a:rPr lang="en-GB"/>
              <a:pPr>
                <a:defRPr/>
              </a:pPr>
              <a:t>01/03/2021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BF264E3-8450-4DF4-89F8-EE62D3477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7B0147E-8725-48D1-AD68-37F8A24CA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1EC83-CEDC-4D02-8B53-A8E47D70D9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4B2C-6524-48F4-B72E-FC21AB18D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D20FE342-EECA-43EF-B742-C666C93DFA6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047A5EF-8E74-4271-8E4B-13B8E3A46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2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28E8906-B999-4F24-B138-C9A2370B3A27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03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A69D031-514E-4E41-88CB-12DB18FA6F3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37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1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00D2032-D738-42C0-B098-C342E1F7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0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26D1AB5-1123-4938-95F1-97E2D761FFC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553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B98880-3D42-4EC4-9DDE-504A001C71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843EBF-5290-4F65-BAB6-82B894F6A6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5" r:id="rId4"/>
    <p:sldLayoutId id="2147483769" r:id="rId5"/>
    <p:sldLayoutId id="214748377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72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256694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09A5B2B0-C335-4AE7-9CAD-B03432A68BE7}"/>
              </a:ext>
            </a:extLst>
          </p:cNvPr>
          <p:cNvSpPr/>
          <p:nvPr/>
        </p:nvSpPr>
        <p:spPr>
          <a:xfrm flipH="1">
            <a:off x="914400" y="1473200"/>
            <a:ext cx="5697452" cy="79005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Pretend to squeeze the 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squirty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flower on your coat.</a:t>
            </a:r>
          </a:p>
        </p:txBody>
      </p:sp>
      <p:sp>
        <p:nvSpPr>
          <p:cNvPr id="23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 flipH="1">
            <a:off x="2533741" y="2740595"/>
            <a:ext cx="3737961" cy="904430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Say ‘ow, ow, ow’.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04" y="1269481"/>
            <a:ext cx="1565111" cy="487124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 txBox="1">
            <a:spLocks/>
          </p:cNvSpPr>
          <p:nvPr/>
        </p:nvSpPr>
        <p:spPr>
          <a:xfrm>
            <a:off x="461962" y="579507"/>
            <a:ext cx="8220075" cy="62928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2"/>
          <a:stretch/>
        </p:blipFill>
        <p:spPr>
          <a:xfrm>
            <a:off x="764089" y="2893511"/>
            <a:ext cx="1954350" cy="34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87" y="3021501"/>
            <a:ext cx="5522261" cy="2066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t="34483" r="22863" b="31609"/>
          <a:stretch/>
        </p:blipFill>
        <p:spPr>
          <a:xfrm>
            <a:off x="1603288" y="2731098"/>
            <a:ext cx="2704737" cy="24607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0A562F-799F-4A81-8A27-E041E185342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7B66C8-844C-4FD3-8DB8-70589E3775AE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DD8092-B084-4609-93B2-0D753F2235D3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732363" y="772468"/>
            <a:ext cx="609493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4" name="Oval 1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 txBox="1">
            <a:spLocks/>
          </p:cNvSpPr>
          <p:nvPr/>
        </p:nvSpPr>
        <p:spPr>
          <a:xfrm>
            <a:off x="487948" y="629299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Write the Letters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6402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Around the orange.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Down the wave, up the </a:t>
            </a:r>
            <a:r>
              <a:rPr lang="en-GB" dirty="0" err="1">
                <a:solidFill>
                  <a:schemeClr val="tx1"/>
                </a:solidFill>
                <a:latin typeface="Twinkl" pitchFamily="50" charset="0"/>
              </a:rPr>
              <a:t>wave,down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the wave, up the wave.</a:t>
            </a:r>
          </a:p>
        </p:txBody>
      </p:sp>
      <p:grpSp>
        <p:nvGrpSpPr>
          <p:cNvPr id="18" name="Write Action">
            <a:extLst>
              <a:ext uri="{FF2B5EF4-FFF2-40B4-BE49-F238E27FC236}">
                <a16:creationId xmlns:a16="http://schemas.microsoft.com/office/drawing/2014/main" id="{59A4B36C-D4AD-4A28-8D66-C84181668F71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9" name="Write action">
              <a:extLst>
                <a:ext uri="{FF2B5EF4-FFF2-40B4-BE49-F238E27FC236}">
                  <a16:creationId xmlns:a16="http://schemas.microsoft.com/office/drawing/2014/main" id="{31557B25-6165-45BD-A3F4-FE271F6E7637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24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4B4860-B190-4D4F-9A93-6988FBF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68" y="2118964"/>
            <a:ext cx="948930" cy="9459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57" y="2135156"/>
            <a:ext cx="948930" cy="945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4.44444E-6 0.00023 C -0.00296 0.00116 -0.00643 0.00162 -0.00903 0.00393 C -0.00955 0.0044 -0.01007 0.00509 -0.01077 0.00555 C -0.01198 0.00625 -0.0132 0.00648 -0.01441 0.00718 C -0.01511 0.00741 -0.01563 0.00764 -0.01632 0.00787 C -0.01789 0.00856 -0.01945 0.0088 -0.02101 0.00949 C -0.02223 0.00995 -0.02344 0.01065 -0.02466 0.01111 L -0.02952 0.01273 C -0.03039 0.01296 -0.03108 0.01319 -0.03195 0.01343 C -0.03316 0.01412 -0.03438 0.01481 -0.03559 0.01505 C -0.03629 0.01551 -0.03716 0.01574 -0.03785 0.01597 C -0.03907 0.01643 -0.04046 0.01667 -0.0415 0.01759 L -0.04705 0.02245 L -0.04879 0.02407 C -0.04914 0.02477 -0.04948 0.02569 -0.05 0.02639 C -0.05053 0.02708 -0.05139 0.02731 -0.05174 0.02801 C -0.05678 0.03542 -0.05191 0.03079 -0.05608 0.03449 C -0.05678 0.03611 -0.05799 0.0375 -0.05834 0.03912 C -0.05886 0.04074 -0.05886 0.04259 -0.05955 0.04398 C -0.06007 0.04491 -0.06059 0.0456 -0.06077 0.04653 C -0.06112 0.04722 -0.06129 0.04815 -0.06146 0.04884 C -0.06181 0.05093 -0.06216 0.05324 -0.06268 0.05532 C -0.06285 0.05602 -0.06303 0.05694 -0.0632 0.05764 C -0.06424 0.06065 -0.06441 0.06088 -0.06563 0.06343 C -0.06789 0.07222 -0.06441 0.0588 -0.06754 0.06805 C -0.06806 0.06968 -0.06841 0.0713 -0.06858 0.07292 C -0.0691 0.075 -0.06928 0.07731 -0.0698 0.0794 C -0.07014 0.08009 -0.07014 0.08102 -0.07049 0.08171 C -0.07084 0.08264 -0.07136 0.08333 -0.07171 0.08426 C -0.07362 0.09421 -0.07118 0.08171 -0.07292 0.08981 C -0.07448 0.09699 -0.07257 0.08958 -0.07414 0.09537 C -0.07431 0.09722 -0.07448 0.0993 -0.07466 0.10116 C -0.07483 0.10185 -0.07518 0.10278 -0.07535 0.10347 C -0.07553 0.10463 -0.0757 0.10555 -0.07587 0.10671 C -0.07622 0.10833 -0.07709 0.11157 -0.07709 0.1118 C -0.07726 0.11343 -0.07743 0.11528 -0.07778 0.11713 C -0.07778 0.11805 -0.0783 0.11875 -0.0783 0.11944 C -0.07865 0.12268 -0.07865 0.12593 -0.07882 0.12917 C -0.07865 0.14051 -0.07865 0.15162 -0.0783 0.16296 C -0.0783 0.16458 -0.07796 0.1662 -0.07778 0.16782 C -0.07743 0.16968 -0.07726 0.17153 -0.07709 0.17338 C -0.07605 0.18171 -0.07691 0.17338 -0.07587 0.18055 C -0.0757 0.18171 -0.07518 0.18704 -0.07466 0.18866 C -0.07448 0.18958 -0.07396 0.19028 -0.07344 0.19097 C -0.07153 0.19907 -0.07448 0.18657 -0.07223 0.19653 C -0.07188 0.19815 -0.07171 0.2 -0.07101 0.20139 C -0.07066 0.20231 -0.07014 0.20301 -0.0698 0.20393 C -0.0698 0.20417 -0.06841 0.20995 -0.06806 0.21111 C -0.06789 0.2118 -0.06789 0.21273 -0.06754 0.21343 L -0.06632 0.21597 C -0.06528 0.22106 -0.06615 0.21829 -0.0632 0.22384 L -0.06198 0.22639 C -0.06146 0.22824 -0.06146 0.22963 -0.06025 0.23125 C -0.05973 0.23194 -0.05903 0.23218 -0.05834 0.23287 C -0.05782 0.23356 -0.0573 0.23449 -0.0566 0.23518 C -0.05608 0.23588 -0.05539 0.23611 -0.05487 0.2368 C -0.05417 0.2375 -0.05365 0.23866 -0.05296 0.23912 C -0.04757 0.24398 -0.05504 0.23518 -0.04931 0.24167 C -0.04879 0.24236 -0.04827 0.24329 -0.04757 0.24398 C -0.04618 0.2456 -0.0448 0.24676 -0.04341 0.24792 C -0.04115 0.25231 -0.04341 0.24907 -0.03907 0.25116 C -0.03855 0.25162 -0.03803 0.25255 -0.03733 0.25278 C -0.03438 0.25463 -0.03403 0.25417 -0.03125 0.25532 C -0.03004 0.25579 -0.02882 0.25625 -0.02761 0.25694 C -0.02709 0.25718 -0.02657 0.25741 -0.02587 0.25764 C -0.02275 0.25856 -0.02153 0.2588 -0.01806 0.25926 C -0.01441 0.25972 -0.01077 0.25972 -0.00712 0.26018 C -0.00243 0.25972 0.00243 0.25972 0.00729 0.25926 C 0.01041 0.25903 0.01059 0.25833 0.01336 0.25764 C 0.01597 0.25694 0.01736 0.25694 0.01996 0.25602 C 0.02048 0.25579 0.02118 0.25555 0.0217 0.25532 C 0.02274 0.25486 0.02378 0.25486 0.02465 0.2544 C 0.02604 0.25393 0.02708 0.25347 0.02829 0.25278 L 0.03194 0.25116 C 0.03263 0.25093 0.03316 0.25069 0.03385 0.25046 L 0.03611 0.24954 C 0.03732 0.24861 0.03836 0.24699 0.03975 0.24653 C 0.04409 0.24444 0.03888 0.24699 0.04409 0.24398 C 0.04687 0.24236 0.04496 0.24421 0.04826 0.24167 C 0.04947 0.24051 0.05052 0.23889 0.05191 0.23843 C 0.05243 0.23819 0.05312 0.23796 0.05364 0.2375 C 0.05763 0.23495 0.05329 0.23704 0.05729 0.23356 C 0.05781 0.2331 0.0585 0.2331 0.05902 0.23287 C 0.06024 0.23171 0.06232 0.23148 0.06267 0.22963 C 0.06371 0.22523 0.06267 0.2287 0.0651 0.22477 C 0.06666 0.22245 0.06632 0.22199 0.06753 0.21921 C 0.06822 0.21736 0.06909 0.21597 0.06996 0.21435 C 0.07031 0.21343 0.07066 0.21273 0.07118 0.2118 C 0.07291 0.2088 0.07309 0.2088 0.07413 0.20555 C 0.07447 0.20463 0.07447 0.20393 0.07482 0.20301 C 0.07517 0.20185 0.07569 0.20093 0.07586 0.19977 C 0.07812 0.19259 0.07604 0.19722 0.07829 0.19259 C 0.07864 0.1912 0.07864 0.18981 0.07899 0.18866 C 0.07934 0.18704 0.07968 0.18542 0.0802 0.1838 C 0.08038 0.18287 0.08055 0.18218 0.08072 0.18148 C 0.0809 0.18032 0.08125 0.17917 0.08142 0.17824 C 0.08159 0.17685 0.08177 0.17546 0.08194 0.17407 C 0.08211 0.17338 0.08246 0.17245 0.08263 0.17176 C 0.08281 0.16991 0.08298 0.16805 0.08316 0.1662 C 0.08368 0.16018 0.08385 0.1544 0.08437 0.14838 C 0.08454 0.14699 0.08489 0.14583 0.08507 0.14444 C 0.08576 0.13704 0.08593 0.13125 0.08628 0.12361 C 0.08593 0.11643 0.08593 0.10903 0.08559 0.10185 C 0.08541 0.09606 0.08507 0.09861 0.08437 0.09468 C 0.0842 0.09329 0.08402 0.0919 0.08385 0.09074 C 0.0835 0.08889 0.08281 0.0875 0.08263 0.08588 C 0.08246 0.08472 0.08229 0.08356 0.08194 0.08264 C 0.08159 0.08102 0.08107 0.0794 0.08072 0.07778 C 0.07986 0.07292 0.08038 0.07569 0.07899 0.06968 L 0.07708 0.0625 C 0.07691 0.0618 0.07691 0.06088 0.07656 0.06018 C 0.0743 0.05417 0.07638 0.05949 0.07413 0.0544 C 0.07291 0.05185 0.0717 0.04907 0.07048 0.04653 C 0.07013 0.0456 0.06927 0.04398 0.06927 0.04421 C 0.06788 0.03819 0.06909 0.04051 0.06632 0.0368 C 0.0651 0.03218 0.06649 0.03657 0.06388 0.03194 C 0.06145 0.02801 0.06145 0.02546 0.05781 0.02245 L 0.05434 0.01921 C 0.05382 0.01829 0.05364 0.01736 0.05312 0.01667 C 0.05191 0.01574 0.05052 0.01597 0.04947 0.01505 C 0.04704 0.01296 0.04826 0.01389 0.04583 0.01273 C 0.04513 0.01227 0.04461 0.01157 0.04409 0.01111 C 0.04288 0.01042 0.04149 0.01042 0.04045 0.00949 C 0.0375 0.00694 0.03923 0.00833 0.03489 0.00625 L 0.03142 0.00463 C 0.0302 0.00417 0.02829 0.00324 0.02708 0.00301 C 0.02447 0.00278 0.02187 0.00231 0.01927 0.00231 C 0.01024 0.00208 0.00121 0.00231 -0.00782 0.00231 " pathEditMode="relative" rAng="0" ptsTypes="AAAAAAAAAAAAAAAAAAAAAAAAAAAAAAAAAAAAAAAAAAAAAAAAAAAAAAAAAAAAAAAAAAAAAAAAAAAAAAAAAAAA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6545 0.25116 L 0.06632 0.24885 C 0.0691 0.24838 0.07188 0.24838 0.07465 0.24769 C 0.07639 0.24723 0.07969 0.24538 0.07969 0.24561 L 0.15382 0.00672 L 0.22014 0.24213 L 0.22604 0.24538 L 0.23611 0.24538 L 0.30764 -0.00763 " pathEditMode="relative" rAng="0" ptsTypes="AAAAAAAA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68F3AEEA-49C4-4F1B-9672-6E313E36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571248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Let’s Sing!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1557267" y="2061595"/>
            <a:ext cx="6029466" cy="2992062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</a:t>
            </a:r>
            <a:r>
              <a:rPr lang="en-GB" i="1" dirty="0">
                <a:solidFill>
                  <a:schemeClr val="tx1"/>
                </a:solidFill>
                <a:latin typeface="Twinkl" pitchFamily="50" charset="0"/>
              </a:rPr>
              <a:t>The Drunken Sailor</a:t>
            </a: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’)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Look out, the clown has a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squirty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flower!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Look out, the clown has a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squirty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flower!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Look out, the clown has a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squirty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flower,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ow - ow - ow - we’re all wet!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2" y="1990465"/>
            <a:ext cx="1067919" cy="3323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28" y="1990465"/>
            <a:ext cx="1080078" cy="3323790"/>
          </a:xfrm>
          <a:prstGeom prst="rect">
            <a:avLst/>
          </a:prstGeom>
        </p:spPr>
      </p:pic>
      <p:grpSp>
        <p:nvGrpSpPr>
          <p:cNvPr id="9" name="Show button">
            <a:extLst>
              <a:ext uri="{FF2B5EF4-FFF2-40B4-BE49-F238E27FC236}">
                <a16:creationId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285074" y="5534675"/>
            <a:ext cx="2128833" cy="666848"/>
            <a:chOff x="6285074" y="5534675"/>
            <a:chExt cx="2128833" cy="666848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938"/>
              <a:ext cx="172932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Drunken sail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601" y="-6263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91FAD87-BFF0-48D6-841B-C58E0406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Juggling Clown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27CCA6-EBFD-432C-8673-797EEB75944C}"/>
              </a:ext>
            </a:extLst>
          </p:cNvPr>
          <p:cNvSpPr/>
          <p:nvPr/>
        </p:nvSpPr>
        <p:spPr>
          <a:xfrm>
            <a:off x="809625" y="1473200"/>
            <a:ext cx="7515225" cy="727559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clown is juggling and the balls are making a word!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help Kit and Sam to read the word?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02" y="2466975"/>
            <a:ext cx="2468795" cy="37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397481" y="247756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12590" y="631098"/>
            <a:ext cx="1379349" cy="1569660"/>
            <a:chOff x="1332854" y="2366909"/>
            <a:chExt cx="1379349" cy="1569660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2323" y="2366909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53572" y="631098"/>
            <a:ext cx="1379349" cy="1569660"/>
            <a:chOff x="3882325" y="398624"/>
            <a:chExt cx="1379349" cy="1569660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02435" y="398624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55305" y="731453"/>
            <a:ext cx="1379349" cy="1569660"/>
            <a:chOff x="6516537" y="2462064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16537" y="2557220"/>
              <a:ext cx="1379349" cy="1379349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34991" y="2462064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4" y="2200758"/>
            <a:ext cx="1653787" cy="30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674413" y="246251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73400" y="690627"/>
            <a:ext cx="1379349" cy="1569660"/>
            <a:chOff x="1332854" y="2366909"/>
            <a:chExt cx="1379349" cy="1569660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2323" y="2366909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8852" y="675129"/>
            <a:ext cx="1379349" cy="1585158"/>
            <a:chOff x="3882325" y="383126"/>
            <a:chExt cx="1379349" cy="1585158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3543" y="38312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29868" y="731453"/>
            <a:ext cx="1379349" cy="1569660"/>
            <a:chOff x="6516537" y="2431515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16537" y="2557220"/>
              <a:ext cx="1379349" cy="1379349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0973" y="2431515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2" y="2572718"/>
            <a:ext cx="2716126" cy="19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164257" y="246251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91228" y="731453"/>
            <a:ext cx="1379349" cy="1569660"/>
            <a:chOff x="1332854" y="2431515"/>
            <a:chExt cx="1379349" cy="1569660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3125" y="2431515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82273" y="683587"/>
            <a:ext cx="1379349" cy="1585158"/>
            <a:chOff x="3882325" y="383126"/>
            <a:chExt cx="1379349" cy="1585158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3543" y="38312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73119" y="762002"/>
            <a:ext cx="1379349" cy="1569660"/>
            <a:chOff x="6516537" y="2431515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16537" y="2557220"/>
              <a:ext cx="1379349" cy="13793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0973" y="2431515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7209981" y="683587"/>
            <a:ext cx="1379349" cy="1605353"/>
            <a:chOff x="1332854" y="2331216"/>
            <a:chExt cx="1379349" cy="1605353"/>
          </a:xfrm>
        </p:grpSpPr>
        <p:sp>
          <p:nvSpPr>
            <p:cNvPr id="24" name="Oval 23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42080" y="233121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6" y="2462511"/>
            <a:ext cx="2364175" cy="19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674413" y="246251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19494" y="632875"/>
            <a:ext cx="1379349" cy="1667345"/>
            <a:chOff x="1332854" y="2269224"/>
            <a:chExt cx="1379349" cy="1667345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3385" y="2269224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57437" y="715062"/>
            <a:ext cx="1379349" cy="1585158"/>
            <a:chOff x="3882325" y="383126"/>
            <a:chExt cx="1379349" cy="1585158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3543" y="38312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77534" y="715062"/>
            <a:ext cx="1379349" cy="1569660"/>
            <a:chOff x="6529145" y="2339242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29145" y="2517924"/>
              <a:ext cx="1379349" cy="13793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60624" y="2339242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" b="95192" l="6598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8" y="2462511"/>
            <a:ext cx="3393927" cy="23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674413" y="246251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29469" y="825715"/>
            <a:ext cx="1379349" cy="1569660"/>
            <a:chOff x="1332854" y="2451704"/>
            <a:chExt cx="1379349" cy="1569660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3385" y="2451704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57437" y="715062"/>
            <a:ext cx="1379349" cy="1585158"/>
            <a:chOff x="3882325" y="383126"/>
            <a:chExt cx="1379349" cy="1585158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3543" y="38312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69868" y="836784"/>
            <a:ext cx="1379349" cy="1569660"/>
            <a:chOff x="6516537" y="2431515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16537" y="2557220"/>
              <a:ext cx="1379349" cy="1379349"/>
            </a:xfrm>
            <a:prstGeom prst="ellipse">
              <a:avLst/>
            </a:prstGeom>
            <a:solidFill>
              <a:srgbClr val="87B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0973" y="2431515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3" y="2055578"/>
            <a:ext cx="2576654" cy="28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7BBC7-5455-4E35-A779-73FADFC9CCE9}"/>
              </a:ext>
            </a:extLst>
          </p:cNvPr>
          <p:cNvGrpSpPr/>
          <p:nvPr/>
        </p:nvGrpSpPr>
        <p:grpSpPr>
          <a:xfrm>
            <a:off x="7716982" y="227397"/>
            <a:ext cx="1427015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5048-B2E7-4C06-A892-3E6F055133D7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CAC19D-1A75-4D8C-A06C-CE640E991BC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2" r="1602" b="32930"/>
          <a:stretch/>
        </p:blipFill>
        <p:spPr>
          <a:xfrm>
            <a:off x="3297928" y="2462511"/>
            <a:ext cx="4291533" cy="3907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77908" y="755296"/>
            <a:ext cx="1379349" cy="1569660"/>
            <a:chOff x="1332854" y="2451704"/>
            <a:chExt cx="1379349" cy="1569660"/>
          </a:xfrm>
        </p:grpSpPr>
        <p:sp>
          <p:nvSpPr>
            <p:cNvPr id="5" name="Oval 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E52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7318" y="2451704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14295" y="667512"/>
            <a:ext cx="1379349" cy="1585158"/>
            <a:chOff x="3882325" y="383126"/>
            <a:chExt cx="1379349" cy="1585158"/>
          </a:xfrm>
        </p:grpSpPr>
        <p:sp>
          <p:nvSpPr>
            <p:cNvPr id="11" name="Oval 10"/>
            <p:cNvSpPr/>
            <p:nvPr/>
          </p:nvSpPr>
          <p:spPr>
            <a:xfrm>
              <a:off x="3882325" y="588935"/>
              <a:ext cx="1379349" cy="1379349"/>
            </a:xfrm>
            <a:prstGeom prst="ellipse">
              <a:avLst/>
            </a:prstGeom>
            <a:solidFill>
              <a:srgbClr val="F08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53543" y="383126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6588" y="773472"/>
            <a:ext cx="1379349" cy="1569660"/>
            <a:chOff x="6516537" y="2431515"/>
            <a:chExt cx="1379349" cy="1569660"/>
          </a:xfrm>
        </p:grpSpPr>
        <p:sp>
          <p:nvSpPr>
            <p:cNvPr id="12" name="Oval 11"/>
            <p:cNvSpPr/>
            <p:nvPr/>
          </p:nvSpPr>
          <p:spPr>
            <a:xfrm>
              <a:off x="6516537" y="2557220"/>
              <a:ext cx="1379349" cy="13793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0973" y="2431515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w</a:t>
              </a:r>
            </a:p>
          </p:txBody>
        </p:sp>
      </p:grpSp>
      <p:grpSp>
        <p:nvGrpSpPr>
          <p:cNvPr id="21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2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" name="Down Arrow 1"/>
          <p:cNvSpPr/>
          <p:nvPr/>
        </p:nvSpPr>
        <p:spPr>
          <a:xfrm>
            <a:off x="1113978" y="2534826"/>
            <a:ext cx="1611824" cy="3332136"/>
          </a:xfrm>
          <a:prstGeom prst="downArrow">
            <a:avLst/>
          </a:prstGeom>
          <a:solidFill>
            <a:srgbClr val="77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7129729" y="686559"/>
            <a:ext cx="1379349" cy="1578812"/>
            <a:chOff x="1332854" y="2357757"/>
            <a:chExt cx="1379349" cy="1578812"/>
          </a:xfrm>
        </p:grpSpPr>
        <p:sp>
          <p:nvSpPr>
            <p:cNvPr id="25" name="Oval 24"/>
            <p:cNvSpPr/>
            <p:nvPr/>
          </p:nvSpPr>
          <p:spPr>
            <a:xfrm>
              <a:off x="1332854" y="2557220"/>
              <a:ext cx="1379349" cy="137934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85798" y="2357757"/>
              <a:ext cx="9608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solidFill>
                    <a:schemeClr val="bg1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1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"/>
          <a:stretch/>
        </p:blipFill>
        <p:spPr>
          <a:xfrm>
            <a:off x="522593" y="479425"/>
            <a:ext cx="8097819" cy="5876330"/>
          </a:xfrm>
          <a:prstGeom prst="roundRect">
            <a:avLst>
              <a:gd name="adj" fmla="val 2172"/>
            </a:avLst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25" y="811272"/>
            <a:ext cx="1031470" cy="3097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15" y="811272"/>
            <a:ext cx="1056349" cy="309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5" y="1792787"/>
            <a:ext cx="2515671" cy="3992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80" y="1262325"/>
            <a:ext cx="1001350" cy="26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68" y="1236925"/>
            <a:ext cx="1012363" cy="26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70" y="1680439"/>
            <a:ext cx="2461038" cy="45111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950823"/>
            <a:ext cx="7775575" cy="122614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Near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end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performance,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clowns came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asked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if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would like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come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stage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front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crowd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I’d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love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!” replied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120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2110"/>
            <a:ext cx="1669972" cy="306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33" y="2433507"/>
            <a:ext cx="1890051" cy="2999678"/>
          </a:xfrm>
          <a:prstGeom prst="rect">
            <a:avLst/>
          </a:prstGeom>
        </p:spPr>
      </p:pic>
      <p:sp>
        <p:nvSpPr>
          <p:cNvPr id="13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caption.</a:t>
            </a:r>
          </a:p>
        </p:txBody>
      </p:sp>
      <p:sp>
        <p:nvSpPr>
          <p:cNvPr id="14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87948" y="59460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Twinkl SemiBold" pitchFamily="2" charset="0"/>
              </a:rPr>
              <a:t>Sentence Time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happened when the clowns took Kit on stage?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Read the sentence to find out!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9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721900" y="4547469"/>
            <a:ext cx="609313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Twinkl" pitchFamily="50" charset="0"/>
              </a:rPr>
              <a:t>He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took a big bow.</a:t>
            </a:r>
          </a:p>
        </p:txBody>
      </p:sp>
      <p:grpSp>
        <p:nvGrpSpPr>
          <p:cNvPr id="15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8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25257" y="5337674"/>
            <a:ext cx="2578724" cy="82318"/>
            <a:chOff x="3725257" y="5343053"/>
            <a:chExt cx="2578724" cy="82318"/>
          </a:xfrm>
        </p:grpSpPr>
        <p:sp>
          <p:nvSpPr>
            <p:cNvPr id="23" name="Rounded Rectangle 22"/>
            <p:cNvSpPr/>
            <p:nvPr/>
          </p:nvSpPr>
          <p:spPr>
            <a:xfrm>
              <a:off x="3876634" y="5343053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725257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315722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638389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4991906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862248" y="5343053"/>
              <a:ext cx="441733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158223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5674811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5318326" y="5343053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50" y="777245"/>
            <a:ext cx="3319963" cy="3633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"/>
          <a:stretch/>
        </p:blipFill>
        <p:spPr>
          <a:xfrm>
            <a:off x="507999" y="482600"/>
            <a:ext cx="8128001" cy="5886294"/>
          </a:xfrm>
          <a:prstGeom prst="roundRect">
            <a:avLst>
              <a:gd name="adj" fmla="val 1780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51" y="1466868"/>
            <a:ext cx="1404265" cy="41172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9" y="1466868"/>
            <a:ext cx="1343135" cy="4032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0" y="1980013"/>
            <a:ext cx="1387091" cy="329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65" y="1980013"/>
            <a:ext cx="1118595" cy="32928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3818373"/>
            <a:ext cx="7775575" cy="235858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clowns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Kit 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their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ow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crowd clapped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cheered. “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were fantastic,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when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got ba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his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seat.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clowns gave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me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flower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say thank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Kit.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“Would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you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like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smell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ow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?”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 thanks!”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D5251-BE55-4F0B-A3E8-B1D4031F7B4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B7D470-BC94-4057-AC92-1C40189F0B0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098D35-134E-492B-AC25-BF70D788FD1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9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F04CDD57-C6AE-4618-8E0E-075E4415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923925"/>
            <a:ext cx="8220075" cy="993775"/>
          </a:xfrm>
        </p:spPr>
        <p:txBody>
          <a:bodyPr/>
          <a:lstStyle/>
          <a:p>
            <a:pPr algn="ctr"/>
            <a:r>
              <a:rPr lang="en-GB" altLang="en-US" b="0" dirty="0"/>
              <a:t>Today, we have learnt...</a:t>
            </a:r>
            <a:endParaRPr lang="en-GB" altLang="en-US" sz="20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85BCA-3F50-4BAC-8ADB-C5ED31D5EB6D}"/>
              </a:ext>
            </a:extLst>
          </p:cNvPr>
          <p:cNvSpPr txBox="1"/>
          <p:nvPr/>
        </p:nvSpPr>
        <p:spPr>
          <a:xfrm>
            <a:off x="984372" y="1707155"/>
            <a:ext cx="71752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dirty="0">
                <a:ln w="57150">
                  <a:noFill/>
                </a:ln>
                <a:latin typeface="Twinkl SemiBold" pitchFamily="2" charset="0"/>
              </a:rPr>
              <a:t>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2" y="2939234"/>
            <a:ext cx="1954684" cy="3102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34" y="2939234"/>
            <a:ext cx="2854411" cy="329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EF17E9-535E-452E-802F-2DEE4AEDF09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FB642C-AC0C-4835-9486-AC78D00B4A16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9BC2E4-0463-48F6-9FC2-0345F739B740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9219" name="Picture 2">
            <a:extLst>
              <a:ext uri="{FF2B5EF4-FFF2-40B4-BE49-F238E27FC236}">
                <a16:creationId xmlns:a16="http://schemas.microsoft.com/office/drawing/2014/main" id="{92D539CC-47CC-44EB-8962-A5362B57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4" y="1704383"/>
            <a:ext cx="180163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>
              <a:ext uri="{FF2B5EF4-FFF2-40B4-BE49-F238E27FC236}">
                <a16:creationId xmlns:a16="http://schemas.microsoft.com/office/drawing/2014/main" id="{B0FD30A9-908E-473F-AF28-4DCBED034711}"/>
              </a:ext>
            </a:extLst>
          </p:cNvPr>
          <p:cNvSpPr/>
          <p:nvPr/>
        </p:nvSpPr>
        <p:spPr>
          <a:xfrm>
            <a:off x="2168752" y="907370"/>
            <a:ext cx="5832475" cy="896938"/>
          </a:xfrm>
          <a:prstGeom prst="wedgeRoundRectCallout">
            <a:avLst>
              <a:gd name="adj1" fmla="val -41840"/>
              <a:gd name="adj2" fmla="val 9857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15" name="background 2">
            <a:extLst>
              <a:ext uri="{FF2B5EF4-FFF2-40B4-BE49-F238E27FC236}">
                <a16:creationId xmlns:a16="http://schemas.microsoft.com/office/drawing/2014/main" id="{2CA2AF2F-EFB2-4F57-8AF7-73F4327F1A05}"/>
              </a:ext>
            </a:extLst>
          </p:cNvPr>
          <p:cNvSpPr/>
          <p:nvPr/>
        </p:nvSpPr>
        <p:spPr>
          <a:xfrm>
            <a:off x="5995988" y="2308225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C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6" name="PLAY 2">
            <a:extLst>
              <a:ext uri="{FF2B5EF4-FFF2-40B4-BE49-F238E27FC236}">
                <a16:creationId xmlns:a16="http://schemas.microsoft.com/office/drawing/2014/main" id="{25FB4E96-B590-403D-9E06-2E83A114E0C3}"/>
              </a:ext>
            </a:extLst>
          </p:cNvPr>
          <p:cNvGrpSpPr>
            <a:grpSpLocks/>
          </p:cNvGrpSpPr>
          <p:nvPr/>
        </p:nvGrpSpPr>
        <p:grpSpPr bwMode="auto">
          <a:xfrm>
            <a:off x="6754813" y="5502275"/>
            <a:ext cx="735012" cy="735013"/>
            <a:chOff x="6300192" y="2204864"/>
            <a:chExt cx="900100" cy="9001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D9D993-A08D-47E2-8E24-098D31D17DAF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48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13D0F36-0C13-441B-9D64-2A61EC453EE0}"/>
                </a:ext>
              </a:extLst>
            </p:cNvPr>
            <p:cNvSpPr/>
            <p:nvPr/>
          </p:nvSpPr>
          <p:spPr>
            <a:xfrm rot="5400000">
              <a:off x="6559723" y="2417739"/>
              <a:ext cx="550169" cy="474351"/>
            </a:xfrm>
            <a:prstGeom prst="triangl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9" name="background">
            <a:extLst>
              <a:ext uri="{FF2B5EF4-FFF2-40B4-BE49-F238E27FC236}">
                <a16:creationId xmlns:a16="http://schemas.microsoft.com/office/drawing/2014/main" id="{11C5D8FE-547D-4711-8F3D-49F06BCE3DD1}"/>
              </a:ext>
            </a:extLst>
          </p:cNvPr>
          <p:cNvSpPr/>
          <p:nvPr/>
        </p:nvSpPr>
        <p:spPr>
          <a:xfrm>
            <a:off x="3021013" y="2308225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C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20" name="PLAY 1">
            <a:extLst>
              <a:ext uri="{FF2B5EF4-FFF2-40B4-BE49-F238E27FC236}">
                <a16:creationId xmlns:a16="http://schemas.microsoft.com/office/drawing/2014/main" id="{01B03FD2-6E9B-4AC4-AD70-DF3F7EED42B8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502275"/>
            <a:ext cx="736600" cy="735013"/>
            <a:chOff x="6300192" y="2204864"/>
            <a:chExt cx="900100" cy="9001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799628-06C6-4624-A79D-90D747DD737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48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AEB67E8-3381-43F9-9782-74096BA29904}"/>
                </a:ext>
              </a:extLst>
            </p:cNvPr>
            <p:cNvSpPr/>
            <p:nvPr/>
          </p:nvSpPr>
          <p:spPr>
            <a:xfrm rot="5400000">
              <a:off x="6559541" y="2417280"/>
              <a:ext cx="550169" cy="475269"/>
            </a:xfrm>
            <a:prstGeom prst="triangl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32" name="v">
            <a:extLst>
              <a:ext uri="{FF2B5EF4-FFF2-40B4-BE49-F238E27FC236}">
                <a16:creationId xmlns:a16="http://schemas.microsoft.com/office/drawing/2014/main" id="{FDC29B16-6F79-4AF0-9D4E-537D8CAE3B8D}"/>
              </a:ext>
            </a:extLst>
          </p:cNvPr>
          <p:cNvGrpSpPr>
            <a:grpSpLocks/>
          </p:cNvGrpSpPr>
          <p:nvPr/>
        </p:nvGrpSpPr>
        <p:grpSpPr bwMode="auto">
          <a:xfrm>
            <a:off x="3635872" y="2273299"/>
            <a:ext cx="1008062" cy="3036888"/>
            <a:chOff x="771000" y="2195536"/>
            <a:chExt cx="1008454" cy="3035574"/>
          </a:xfrm>
        </p:grpSpPr>
        <p:pic>
          <p:nvPicPr>
            <p:cNvPr id="9271" name="jelly">
              <a:extLst>
                <a:ext uri="{FF2B5EF4-FFF2-40B4-BE49-F238E27FC236}">
                  <a16:creationId xmlns:a16="http://schemas.microsoft.com/office/drawing/2014/main" id="{F2014195-524A-4AC0-9AB7-CA4DD05C5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00" y="3806355"/>
              <a:ext cx="1008454" cy="142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2" name="v">
              <a:extLst>
                <a:ext uri="{FF2B5EF4-FFF2-40B4-BE49-F238E27FC236}">
                  <a16:creationId xmlns:a16="http://schemas.microsoft.com/office/drawing/2014/main" id="{4BEDABE2-3ACA-41C3-B0C0-F0956B3AF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789" y="2195536"/>
              <a:ext cx="731574" cy="1445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v</a:t>
              </a:r>
              <a:endParaRPr lang="en-GB" altLang="en-US" sz="13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w">
            <a:extLst>
              <a:ext uri="{FF2B5EF4-FFF2-40B4-BE49-F238E27FC236}">
                <a16:creationId xmlns:a16="http://schemas.microsoft.com/office/drawing/2014/main" id="{C849717B-E977-46EF-87A7-51931EF0114F}"/>
              </a:ext>
            </a:extLst>
          </p:cNvPr>
          <p:cNvGrpSpPr>
            <a:grpSpLocks/>
          </p:cNvGrpSpPr>
          <p:nvPr/>
        </p:nvGrpSpPr>
        <p:grpSpPr bwMode="auto">
          <a:xfrm>
            <a:off x="3271541" y="2439987"/>
            <a:ext cx="1736725" cy="2703512"/>
            <a:chOff x="2011954" y="2277197"/>
            <a:chExt cx="1737813" cy="2703838"/>
          </a:xfrm>
        </p:grpSpPr>
        <p:pic>
          <p:nvPicPr>
            <p:cNvPr id="9269" name="Picture 47">
              <a:extLst>
                <a:ext uri="{FF2B5EF4-FFF2-40B4-BE49-F238E27FC236}">
                  <a16:creationId xmlns:a16="http://schemas.microsoft.com/office/drawing/2014/main" id="{A7665396-DFB9-4104-BB7A-43A84A73B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954" y="4330825"/>
              <a:ext cx="1737813" cy="65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0" name="w">
              <a:extLst>
                <a:ext uri="{FF2B5EF4-FFF2-40B4-BE49-F238E27FC236}">
                  <a16:creationId xmlns:a16="http://schemas.microsoft.com/office/drawing/2014/main" id="{D275AA93-89D8-4977-A50C-5ED133B25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3270" y="2277197"/>
              <a:ext cx="109837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50" name="x">
            <a:extLst>
              <a:ext uri="{FF2B5EF4-FFF2-40B4-BE49-F238E27FC236}">
                <a16:creationId xmlns:a16="http://schemas.microsoft.com/office/drawing/2014/main" id="{2B00EA26-AB5E-4939-ADC5-D336258A3E8D}"/>
              </a:ext>
            </a:extLst>
          </p:cNvPr>
          <p:cNvGrpSpPr>
            <a:grpSpLocks/>
          </p:cNvGrpSpPr>
          <p:nvPr/>
        </p:nvGrpSpPr>
        <p:grpSpPr bwMode="auto">
          <a:xfrm>
            <a:off x="3454103" y="2352674"/>
            <a:ext cx="1371600" cy="2878138"/>
            <a:chOff x="2220949" y="2271903"/>
            <a:chExt cx="1371084" cy="2876999"/>
          </a:xfrm>
        </p:grpSpPr>
        <p:pic>
          <p:nvPicPr>
            <p:cNvPr id="9267" name="Picture 50">
              <a:extLst>
                <a:ext uri="{FF2B5EF4-FFF2-40B4-BE49-F238E27FC236}">
                  <a16:creationId xmlns:a16="http://schemas.microsoft.com/office/drawing/2014/main" id="{11CAF0A0-9FB3-4974-BB10-24E11DDDC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949" y="3965066"/>
              <a:ext cx="1371084" cy="118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8" name="x">
              <a:extLst>
                <a:ext uri="{FF2B5EF4-FFF2-40B4-BE49-F238E27FC236}">
                  <a16:creationId xmlns:a16="http://schemas.microsoft.com/office/drawing/2014/main" id="{17148CE2-CAB7-4E90-8EDA-D96FD6D38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716593" cy="144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x</a:t>
              </a:r>
            </a:p>
          </p:txBody>
        </p:sp>
      </p:grpSp>
      <p:grpSp>
        <p:nvGrpSpPr>
          <p:cNvPr id="53" name="y">
            <a:extLst>
              <a:ext uri="{FF2B5EF4-FFF2-40B4-BE49-F238E27FC236}">
                <a16:creationId xmlns:a16="http://schemas.microsoft.com/office/drawing/2014/main" id="{C513569E-9ABB-494C-B63B-55346BCF40E0}"/>
              </a:ext>
            </a:extLst>
          </p:cNvPr>
          <p:cNvGrpSpPr>
            <a:grpSpLocks/>
          </p:cNvGrpSpPr>
          <p:nvPr/>
        </p:nvGrpSpPr>
        <p:grpSpPr bwMode="auto">
          <a:xfrm>
            <a:off x="3730328" y="2327274"/>
            <a:ext cx="819150" cy="2928938"/>
            <a:chOff x="2511364" y="2271903"/>
            <a:chExt cx="818530" cy="2929124"/>
          </a:xfrm>
        </p:grpSpPr>
        <p:pic>
          <p:nvPicPr>
            <p:cNvPr id="9265" name="Picture 53">
              <a:extLst>
                <a:ext uri="{FF2B5EF4-FFF2-40B4-BE49-F238E27FC236}">
                  <a16:creationId xmlns:a16="http://schemas.microsoft.com/office/drawing/2014/main" id="{4A8444EB-2BA6-4089-8E1B-2E969B036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364" y="3783676"/>
              <a:ext cx="751484" cy="141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6" name="y">
              <a:extLst>
                <a:ext uri="{FF2B5EF4-FFF2-40B4-BE49-F238E27FC236}">
                  <a16:creationId xmlns:a16="http://schemas.microsoft.com/office/drawing/2014/main" id="{521A4F99-269F-4452-867D-4545BB5CC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81144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56" name="z">
            <a:extLst>
              <a:ext uri="{FF2B5EF4-FFF2-40B4-BE49-F238E27FC236}">
                <a16:creationId xmlns:a16="http://schemas.microsoft.com/office/drawing/2014/main" id="{804DE77A-277B-486A-8B85-3FBC9BA551CE}"/>
              </a:ext>
            </a:extLst>
          </p:cNvPr>
          <p:cNvGrpSpPr>
            <a:grpSpLocks/>
          </p:cNvGrpSpPr>
          <p:nvPr/>
        </p:nvGrpSpPr>
        <p:grpSpPr bwMode="auto">
          <a:xfrm>
            <a:off x="3515222" y="2298699"/>
            <a:ext cx="1249362" cy="2986088"/>
            <a:chOff x="2256622" y="2271903"/>
            <a:chExt cx="1249016" cy="2985526"/>
          </a:xfrm>
        </p:grpSpPr>
        <p:pic>
          <p:nvPicPr>
            <p:cNvPr id="9263" name="Picture 56">
              <a:extLst>
                <a:ext uri="{FF2B5EF4-FFF2-40B4-BE49-F238E27FC236}">
                  <a16:creationId xmlns:a16="http://schemas.microsoft.com/office/drawing/2014/main" id="{8C7C1B62-4181-47DF-BE5A-42C5D6A4F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622" y="3897654"/>
              <a:ext cx="1249016" cy="135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4" name="z">
              <a:extLst>
                <a:ext uri="{FF2B5EF4-FFF2-40B4-BE49-F238E27FC236}">
                  <a16:creationId xmlns:a16="http://schemas.microsoft.com/office/drawing/2014/main" id="{631ECD75-55D8-4144-8964-36C14C5EA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70083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z</a:t>
              </a:r>
            </a:p>
          </p:txBody>
        </p:sp>
      </p:grpSp>
      <p:sp>
        <p:nvSpPr>
          <p:cNvPr id="59" name="he">
            <a:extLst>
              <a:ext uri="{FF2B5EF4-FFF2-40B4-BE49-F238E27FC236}">
                <a16:creationId xmlns:a16="http://schemas.microsoft.com/office/drawing/2014/main" id="{843A94FB-B125-4F06-9964-8ABE6C56E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60" name="she">
            <a:extLst>
              <a:ext uri="{FF2B5EF4-FFF2-40B4-BE49-F238E27FC236}">
                <a16:creationId xmlns:a16="http://schemas.microsoft.com/office/drawing/2014/main" id="{80DA98FD-91FF-4E13-BA01-B6BB701BD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she</a:t>
            </a:r>
          </a:p>
        </p:txBody>
      </p:sp>
      <p:grpSp>
        <p:nvGrpSpPr>
          <p:cNvPr id="66" name="qu">
            <a:extLst>
              <a:ext uri="{FF2B5EF4-FFF2-40B4-BE49-F238E27FC236}">
                <a16:creationId xmlns:a16="http://schemas.microsoft.com/office/drawing/2014/main" id="{D09CF33D-CAB4-45F8-B23D-F0E24C32444E}"/>
              </a:ext>
            </a:extLst>
          </p:cNvPr>
          <p:cNvGrpSpPr>
            <a:grpSpLocks/>
          </p:cNvGrpSpPr>
          <p:nvPr/>
        </p:nvGrpSpPr>
        <p:grpSpPr bwMode="auto">
          <a:xfrm>
            <a:off x="3310434" y="2339181"/>
            <a:ext cx="1658938" cy="2905125"/>
            <a:chOff x="2484530" y="2271903"/>
            <a:chExt cx="1658544" cy="2903830"/>
          </a:xfrm>
        </p:grpSpPr>
        <p:pic>
          <p:nvPicPr>
            <p:cNvPr id="9261" name="Picture 67">
              <a:extLst>
                <a:ext uri="{FF2B5EF4-FFF2-40B4-BE49-F238E27FC236}">
                  <a16:creationId xmlns:a16="http://schemas.microsoft.com/office/drawing/2014/main" id="{BBCBBEDC-162C-459B-8B99-842E98252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530" y="4221006"/>
              <a:ext cx="1658544" cy="954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2" name="z">
              <a:extLst>
                <a:ext uri="{FF2B5EF4-FFF2-40B4-BE49-F238E27FC236}">
                  <a16:creationId xmlns:a16="http://schemas.microsoft.com/office/drawing/2014/main" id="{1BF9B5C8-38BE-4DD7-95B4-0CB6D3D3D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453" y="2271903"/>
              <a:ext cx="145103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qu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j">
            <a:extLst>
              <a:ext uri="{FF2B5EF4-FFF2-40B4-BE49-F238E27FC236}">
                <a16:creationId xmlns:a16="http://schemas.microsoft.com/office/drawing/2014/main" id="{813E970B-7E55-491D-BB84-3332C557103C}"/>
              </a:ext>
            </a:extLst>
          </p:cNvPr>
          <p:cNvGrpSpPr>
            <a:grpSpLocks/>
          </p:cNvGrpSpPr>
          <p:nvPr/>
        </p:nvGrpSpPr>
        <p:grpSpPr bwMode="auto">
          <a:xfrm>
            <a:off x="3649366" y="2177256"/>
            <a:ext cx="981075" cy="3228975"/>
            <a:chOff x="2820979" y="2270727"/>
            <a:chExt cx="981588" cy="3228936"/>
          </a:xfrm>
        </p:grpSpPr>
        <p:pic>
          <p:nvPicPr>
            <p:cNvPr id="9259" name="Picture 45">
              <a:extLst>
                <a:ext uri="{FF2B5EF4-FFF2-40B4-BE49-F238E27FC236}">
                  <a16:creationId xmlns:a16="http://schemas.microsoft.com/office/drawing/2014/main" id="{8D8F9C26-509F-4FC2-827E-014FDC368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79" y="3850120"/>
              <a:ext cx="981588" cy="164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0" name="z">
              <a:extLst>
                <a:ext uri="{FF2B5EF4-FFF2-40B4-BE49-F238E27FC236}">
                  <a16:creationId xmlns:a16="http://schemas.microsoft.com/office/drawing/2014/main" id="{AA5BEEAB-ED96-4B39-9D7B-AABB8CEA6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3467" y="2270727"/>
              <a:ext cx="503927" cy="144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j</a:t>
              </a:r>
            </a:p>
          </p:txBody>
        </p:sp>
      </p:grpSp>
      <p:grpSp>
        <p:nvGrpSpPr>
          <p:cNvPr id="65" name="ch">
            <a:extLst>
              <a:ext uri="{FF2B5EF4-FFF2-40B4-BE49-F238E27FC236}">
                <a16:creationId xmlns:a16="http://schemas.microsoft.com/office/drawing/2014/main" id="{AC1D2DF7-60D8-4A01-9DB1-2A92245E0244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289174"/>
            <a:ext cx="1504950" cy="3005138"/>
            <a:chOff x="2559062" y="2245510"/>
            <a:chExt cx="1505421" cy="3004289"/>
          </a:xfrm>
        </p:grpSpPr>
        <p:pic>
          <p:nvPicPr>
            <p:cNvPr id="9257" name="Picture 66">
              <a:extLst>
                <a:ext uri="{FF2B5EF4-FFF2-40B4-BE49-F238E27FC236}">
                  <a16:creationId xmlns:a16="http://schemas.microsoft.com/office/drawing/2014/main" id="{A72A3A93-8BDC-4D28-BAF5-C375F5F6F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79" y="4099983"/>
              <a:ext cx="981588" cy="114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8" name="z">
              <a:extLst>
                <a:ext uri="{FF2B5EF4-FFF2-40B4-BE49-F238E27FC236}">
                  <a16:creationId xmlns:a16="http://schemas.microsoft.com/office/drawing/2014/main" id="{8C7F102F-F2E2-4080-9298-558F8A06F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ch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th">
            <a:extLst>
              <a:ext uri="{FF2B5EF4-FFF2-40B4-BE49-F238E27FC236}">
                <a16:creationId xmlns:a16="http://schemas.microsoft.com/office/drawing/2014/main" id="{95633F33-C0C4-49CA-84D8-68B3F3DDA18D}"/>
              </a:ext>
            </a:extLst>
          </p:cNvPr>
          <p:cNvGrpSpPr>
            <a:grpSpLocks/>
          </p:cNvGrpSpPr>
          <p:nvPr/>
        </p:nvGrpSpPr>
        <p:grpSpPr bwMode="auto">
          <a:xfrm>
            <a:off x="3242173" y="2468730"/>
            <a:ext cx="1795461" cy="2646026"/>
            <a:chOff x="2404318" y="2245510"/>
            <a:chExt cx="1795434" cy="2645493"/>
          </a:xfrm>
        </p:grpSpPr>
        <p:pic>
          <p:nvPicPr>
            <p:cNvPr id="69" name="Picture 61">
              <a:extLst>
                <a:ext uri="{FF2B5EF4-FFF2-40B4-BE49-F238E27FC236}">
                  <a16:creationId xmlns:a16="http://schemas.microsoft.com/office/drawing/2014/main" id="{FDD51E6F-60AE-4E02-B0E3-BEFDDD7ED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2121" y="4124182"/>
              <a:ext cx="1176703" cy="766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">
              <a:extLst>
                <a:ext uri="{FF2B5EF4-FFF2-40B4-BE49-F238E27FC236}">
                  <a16:creationId xmlns:a16="http://schemas.microsoft.com/office/drawing/2014/main" id="{6A096D04-B961-494F-8CA4-0B00F4EE4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th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th">
            <a:extLst>
              <a:ext uri="{FF2B5EF4-FFF2-40B4-BE49-F238E27FC236}">
                <a16:creationId xmlns:a16="http://schemas.microsoft.com/office/drawing/2014/main" id="{8AE104A6-7CF7-4AB3-8774-894D4B682CFD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355056"/>
            <a:ext cx="1504950" cy="2873375"/>
            <a:chOff x="2559062" y="2245510"/>
            <a:chExt cx="1505421" cy="2873675"/>
          </a:xfrm>
        </p:grpSpPr>
        <p:pic>
          <p:nvPicPr>
            <p:cNvPr id="9255" name="Picture 71">
              <a:extLst>
                <a:ext uri="{FF2B5EF4-FFF2-40B4-BE49-F238E27FC236}">
                  <a16:creationId xmlns:a16="http://schemas.microsoft.com/office/drawing/2014/main" id="{41364039-A225-4110-9D63-145CB3FBB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7" y="3996827"/>
              <a:ext cx="1177654" cy="112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6" name="z">
              <a:extLst>
                <a:ext uri="{FF2B5EF4-FFF2-40B4-BE49-F238E27FC236}">
                  <a16:creationId xmlns:a16="http://schemas.microsoft.com/office/drawing/2014/main" id="{941A64A4-5744-4391-A9F0-41DCAE74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th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ng">
            <a:extLst>
              <a:ext uri="{FF2B5EF4-FFF2-40B4-BE49-F238E27FC236}">
                <a16:creationId xmlns:a16="http://schemas.microsoft.com/office/drawing/2014/main" id="{7E627240-8868-4E4A-849E-48C6FF41FDB1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289968"/>
            <a:ext cx="1504950" cy="3003550"/>
            <a:chOff x="2559062" y="2245510"/>
            <a:chExt cx="1505421" cy="3003996"/>
          </a:xfrm>
        </p:grpSpPr>
        <p:pic>
          <p:nvPicPr>
            <p:cNvPr id="9253" name="Picture 74">
              <a:extLst>
                <a:ext uri="{FF2B5EF4-FFF2-40B4-BE49-F238E27FC236}">
                  <a16:creationId xmlns:a16="http://schemas.microsoft.com/office/drawing/2014/main" id="{A05CA215-245A-483F-BBE7-9DBF5F93F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022" y="3899891"/>
              <a:ext cx="1018264" cy="1349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4" name="z">
              <a:extLst>
                <a:ext uri="{FF2B5EF4-FFF2-40B4-BE49-F238E27FC236}">
                  <a16:creationId xmlns:a16="http://schemas.microsoft.com/office/drawing/2014/main" id="{A6C927D2-72F6-4B15-8A36-AFFB53998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81" name="ai">
            <a:extLst>
              <a:ext uri="{FF2B5EF4-FFF2-40B4-BE49-F238E27FC236}">
                <a16:creationId xmlns:a16="http://schemas.microsoft.com/office/drawing/2014/main" id="{DB873724-9D92-423C-910A-D940C7C2A35A}"/>
              </a:ext>
            </a:extLst>
          </p:cNvPr>
          <p:cNvGrpSpPr>
            <a:grpSpLocks/>
          </p:cNvGrpSpPr>
          <p:nvPr/>
        </p:nvGrpSpPr>
        <p:grpSpPr bwMode="auto">
          <a:xfrm>
            <a:off x="3387428" y="2366962"/>
            <a:ext cx="1504950" cy="2849563"/>
            <a:chOff x="2559062" y="2245510"/>
            <a:chExt cx="1505421" cy="2849672"/>
          </a:xfrm>
        </p:grpSpPr>
        <p:pic>
          <p:nvPicPr>
            <p:cNvPr id="9251" name="Picture 81">
              <a:extLst>
                <a:ext uri="{FF2B5EF4-FFF2-40B4-BE49-F238E27FC236}">
                  <a16:creationId xmlns:a16="http://schemas.microsoft.com/office/drawing/2014/main" id="{D0512F55-2D1A-43D8-BB3B-26720A3D9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655" y="3943431"/>
              <a:ext cx="1126631" cy="115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2" name="z">
              <a:extLst>
                <a:ext uri="{FF2B5EF4-FFF2-40B4-BE49-F238E27FC236}">
                  <a16:creationId xmlns:a16="http://schemas.microsoft.com/office/drawing/2014/main" id="{BAEDFDAA-5D97-45AC-9726-6D8C38D8E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ai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ee">
            <a:extLst>
              <a:ext uri="{FF2B5EF4-FFF2-40B4-BE49-F238E27FC236}">
                <a16:creationId xmlns:a16="http://schemas.microsoft.com/office/drawing/2014/main" id="{E96CC36C-3B2C-4C19-8148-5975B5F11320}"/>
              </a:ext>
            </a:extLst>
          </p:cNvPr>
          <p:cNvGrpSpPr>
            <a:grpSpLocks/>
          </p:cNvGrpSpPr>
          <p:nvPr/>
        </p:nvGrpSpPr>
        <p:grpSpPr bwMode="auto">
          <a:xfrm>
            <a:off x="3375721" y="2406649"/>
            <a:ext cx="1528364" cy="2770188"/>
            <a:chOff x="2535930" y="2245510"/>
            <a:chExt cx="1528553" cy="2770385"/>
          </a:xfrm>
        </p:grpSpPr>
        <p:pic>
          <p:nvPicPr>
            <p:cNvPr id="9249" name="Picture 88">
              <a:extLst>
                <a:ext uri="{FF2B5EF4-FFF2-40B4-BE49-F238E27FC236}">
                  <a16:creationId xmlns:a16="http://schemas.microsoft.com/office/drawing/2014/main" id="{867792DB-A11F-41EB-BF25-4599C8759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930" y="4089349"/>
              <a:ext cx="1488399" cy="92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50" name="z">
              <a:extLst>
                <a:ext uri="{FF2B5EF4-FFF2-40B4-BE49-F238E27FC236}">
                  <a16:creationId xmlns:a16="http://schemas.microsoft.com/office/drawing/2014/main" id="{B2549D6C-7B5C-4816-A4C8-6900C9714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ee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we">
            <a:extLst>
              <a:ext uri="{FF2B5EF4-FFF2-40B4-BE49-F238E27FC236}">
                <a16:creationId xmlns:a16="http://schemas.microsoft.com/office/drawing/2014/main" id="{3E7693C2-537A-4498-8902-F7102EC2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92" name="me">
            <a:extLst>
              <a:ext uri="{FF2B5EF4-FFF2-40B4-BE49-F238E27FC236}">
                <a16:creationId xmlns:a16="http://schemas.microsoft.com/office/drawing/2014/main" id="{89F617D1-65FE-407E-96AC-85307C043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93" name="be">
            <a:extLst>
              <a:ext uri="{FF2B5EF4-FFF2-40B4-BE49-F238E27FC236}">
                <a16:creationId xmlns:a16="http://schemas.microsoft.com/office/drawing/2014/main" id="{7FF0492A-5518-45B9-8B93-EA802994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303588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be</a:t>
            </a:r>
          </a:p>
        </p:txBody>
      </p:sp>
      <p:sp>
        <p:nvSpPr>
          <p:cNvPr id="94" name="was">
            <a:extLst>
              <a:ext uri="{FF2B5EF4-FFF2-40B4-BE49-F238E27FC236}">
                <a16:creationId xmlns:a16="http://schemas.microsoft.com/office/drawing/2014/main" id="{346C2C21-D94E-47BA-9BA9-988202CF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8" y="3303588"/>
            <a:ext cx="1795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95" name="sh">
            <a:extLst>
              <a:ext uri="{FF2B5EF4-FFF2-40B4-BE49-F238E27FC236}">
                <a16:creationId xmlns:a16="http://schemas.microsoft.com/office/drawing/2014/main" id="{1254DAD9-5FFC-48B9-9432-8C6723C6983F}"/>
              </a:ext>
            </a:extLst>
          </p:cNvPr>
          <p:cNvGrpSpPr>
            <a:grpSpLocks/>
          </p:cNvGrpSpPr>
          <p:nvPr/>
        </p:nvGrpSpPr>
        <p:grpSpPr bwMode="auto">
          <a:xfrm>
            <a:off x="3300116" y="2489993"/>
            <a:ext cx="1679575" cy="2603500"/>
            <a:chOff x="2428223" y="2245510"/>
            <a:chExt cx="1679886" cy="2604060"/>
          </a:xfrm>
        </p:grpSpPr>
        <p:pic>
          <p:nvPicPr>
            <p:cNvPr id="9247" name="Picture 95">
              <a:extLst>
                <a:ext uri="{FF2B5EF4-FFF2-40B4-BE49-F238E27FC236}">
                  <a16:creationId xmlns:a16="http://schemas.microsoft.com/office/drawing/2014/main" id="{7DF7B073-62C4-4B2C-B945-429F020D1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223" y="4325390"/>
              <a:ext cx="1679886" cy="524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z">
              <a:extLst>
                <a:ext uri="{FF2B5EF4-FFF2-40B4-BE49-F238E27FC236}">
                  <a16:creationId xmlns:a16="http://schemas.microsoft.com/office/drawing/2014/main" id="{910E8000-79A9-4E1F-9FF9-F2984700E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062" y="2245510"/>
              <a:ext cx="150542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sh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igh">
            <a:extLst>
              <a:ext uri="{FF2B5EF4-FFF2-40B4-BE49-F238E27FC236}">
                <a16:creationId xmlns:a16="http://schemas.microsoft.com/office/drawing/2014/main" id="{99C4FD4B-1390-494E-A0A2-4F375260A3F7}"/>
              </a:ext>
            </a:extLst>
          </p:cNvPr>
          <p:cNvGrpSpPr>
            <a:grpSpLocks/>
          </p:cNvGrpSpPr>
          <p:nvPr/>
        </p:nvGrpSpPr>
        <p:grpSpPr bwMode="auto">
          <a:xfrm>
            <a:off x="3242172" y="2325687"/>
            <a:ext cx="1795462" cy="2932112"/>
            <a:chOff x="2404318" y="2245510"/>
            <a:chExt cx="1795434" cy="2931521"/>
          </a:xfrm>
        </p:grpSpPr>
        <p:pic>
          <p:nvPicPr>
            <p:cNvPr id="9245" name="Picture 61">
              <a:extLst>
                <a:ext uri="{FF2B5EF4-FFF2-40B4-BE49-F238E27FC236}">
                  <a16:creationId xmlns:a16="http://schemas.microsoft.com/office/drawing/2014/main" id="{7C4B0A0D-A77F-401E-9693-41964C8DA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129" y="3762501"/>
              <a:ext cx="1176703" cy="1414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z">
              <a:extLst>
                <a:ext uri="{FF2B5EF4-FFF2-40B4-BE49-F238E27FC236}">
                  <a16:creationId xmlns:a16="http://schemas.microsoft.com/office/drawing/2014/main" id="{C92C49EE-167C-444C-B035-9970D0F28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igh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oa">
            <a:extLst>
              <a:ext uri="{FF2B5EF4-FFF2-40B4-BE49-F238E27FC236}">
                <a16:creationId xmlns:a16="http://schemas.microsoft.com/office/drawing/2014/main" id="{CEFC2708-94BD-49C5-BA30-0D430512D1BD}"/>
              </a:ext>
            </a:extLst>
          </p:cNvPr>
          <p:cNvGrpSpPr>
            <a:grpSpLocks/>
          </p:cNvGrpSpPr>
          <p:nvPr/>
        </p:nvGrpSpPr>
        <p:grpSpPr bwMode="auto">
          <a:xfrm>
            <a:off x="3242172" y="2420047"/>
            <a:ext cx="1795462" cy="2743393"/>
            <a:chOff x="2404318" y="2245510"/>
            <a:chExt cx="1795434" cy="2742840"/>
          </a:xfrm>
        </p:grpSpPr>
        <p:pic>
          <p:nvPicPr>
            <p:cNvPr id="64" name="Picture 61">
              <a:extLst>
                <a:ext uri="{FF2B5EF4-FFF2-40B4-BE49-F238E27FC236}">
                  <a16:creationId xmlns:a16="http://schemas.microsoft.com/office/drawing/2014/main" id="{C8BEEC53-27FC-4174-A898-B696E55F4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25676" y="4132442"/>
              <a:ext cx="1176703" cy="855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z">
              <a:extLst>
                <a:ext uri="{FF2B5EF4-FFF2-40B4-BE49-F238E27FC236}">
                  <a16:creationId xmlns:a16="http://schemas.microsoft.com/office/drawing/2014/main" id="{44E8D1A9-6000-4297-A737-E69CF068C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318" y="2245510"/>
              <a:ext cx="17954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dirty="0" err="1">
                  <a:solidFill>
                    <a:schemeClr val="tx1"/>
                  </a:solidFill>
                </a:rPr>
                <a:t>oa</a:t>
              </a:r>
              <a:endParaRPr lang="en-GB" altLang="en-US" sz="8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zz">
            <a:extLst>
              <a:ext uri="{FF2B5EF4-FFF2-40B4-BE49-F238E27FC236}">
                <a16:creationId xmlns:a16="http://schemas.microsoft.com/office/drawing/2014/main" id="{3FB984F0-3108-4888-96F3-D71279BD38A5}"/>
              </a:ext>
            </a:extLst>
          </p:cNvPr>
          <p:cNvGrpSpPr/>
          <p:nvPr/>
        </p:nvGrpSpPr>
        <p:grpSpPr>
          <a:xfrm>
            <a:off x="3392719" y="2199633"/>
            <a:ext cx="1532293" cy="2832932"/>
            <a:chOff x="4869538" y="2501210"/>
            <a:chExt cx="1532293" cy="2832932"/>
          </a:xfrm>
        </p:grpSpPr>
        <p:grpSp>
          <p:nvGrpSpPr>
            <p:cNvPr id="73" name="z">
              <a:extLst>
                <a:ext uri="{FF2B5EF4-FFF2-40B4-BE49-F238E27FC236}">
                  <a16:creationId xmlns:a16="http://schemas.microsoft.com/office/drawing/2014/main" id="{48A9BC9B-52D9-49DC-AACD-A0CFFECEEC86}"/>
                </a:ext>
              </a:extLst>
            </p:cNvPr>
            <p:cNvGrpSpPr/>
            <p:nvPr/>
          </p:nvGrpSpPr>
          <p:grpSpPr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76" name="picture z">
                <a:extLst>
                  <a:ext uri="{FF2B5EF4-FFF2-40B4-BE49-F238E27FC236}">
                    <a16:creationId xmlns:a16="http://schemas.microsoft.com/office/drawing/2014/main" id="{E924797A-36D2-42CD-A4EE-487A1EA84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124" y="4092230"/>
                <a:ext cx="753218" cy="820011"/>
              </a:xfrm>
              <a:prstGeom prst="rect">
                <a:avLst/>
              </a:prstGeom>
            </p:spPr>
          </p:pic>
          <p:sp>
            <p:nvSpPr>
              <p:cNvPr id="77" name="z">
                <a:extLst>
                  <a:ext uri="{FF2B5EF4-FFF2-40B4-BE49-F238E27FC236}">
                    <a16:creationId xmlns:a16="http://schemas.microsoft.com/office/drawing/2014/main" id="{9413D64B-FC58-4C8F-A9ED-AA8EE2CBD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sz="9600" dirty="0" err="1"/>
                  <a:t>zz</a:t>
                </a:r>
                <a:endParaRPr lang="en-GB" altLang="en-US" sz="9600" dirty="0"/>
              </a:p>
            </p:txBody>
          </p:sp>
        </p:grpSp>
        <p:pic>
          <p:nvPicPr>
            <p:cNvPr id="75" name="picture z">
              <a:extLst>
                <a:ext uri="{FF2B5EF4-FFF2-40B4-BE49-F238E27FC236}">
                  <a16:creationId xmlns:a16="http://schemas.microsoft.com/office/drawing/2014/main" id="{CF1C2095-378C-4D01-BBDF-F278779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13" y="4495896"/>
              <a:ext cx="753218" cy="820011"/>
            </a:xfrm>
            <a:prstGeom prst="rect">
              <a:avLst/>
            </a:prstGeom>
          </p:spPr>
        </p:pic>
      </p:grpSp>
      <p:grpSp>
        <p:nvGrpSpPr>
          <p:cNvPr id="78" name="moon"/>
          <p:cNvGrpSpPr/>
          <p:nvPr/>
        </p:nvGrpSpPr>
        <p:grpSpPr>
          <a:xfrm>
            <a:off x="3395483" y="2251796"/>
            <a:ext cx="1517704" cy="2971039"/>
            <a:chOff x="3395483" y="2251796"/>
            <a:chExt cx="1517704" cy="2971039"/>
          </a:xfrm>
        </p:grpSpPr>
        <p:sp>
          <p:nvSpPr>
            <p:cNvPr id="79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925" y="2251796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483" y="3706103"/>
              <a:ext cx="1517704" cy="1516732"/>
            </a:xfrm>
            <a:prstGeom prst="rect">
              <a:avLst/>
            </a:prstGeom>
          </p:spPr>
        </p:pic>
      </p:grpSp>
      <p:grpSp>
        <p:nvGrpSpPr>
          <p:cNvPr id="82" name="book"/>
          <p:cNvGrpSpPr/>
          <p:nvPr/>
        </p:nvGrpSpPr>
        <p:grpSpPr>
          <a:xfrm>
            <a:off x="3260452" y="2230339"/>
            <a:ext cx="1761115" cy="2816251"/>
            <a:chOff x="3260452" y="2230339"/>
            <a:chExt cx="1761115" cy="2816251"/>
          </a:xfrm>
        </p:grpSpPr>
        <p:sp>
          <p:nvSpPr>
            <p:cNvPr id="83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544" y="2230339"/>
              <a:ext cx="144783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oo</a:t>
              </a:r>
              <a:endParaRPr lang="en-GB" altLang="en-US" sz="9600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452" y="3927522"/>
              <a:ext cx="1761115" cy="1119068"/>
            </a:xfrm>
            <a:prstGeom prst="rect">
              <a:avLst/>
            </a:prstGeom>
          </p:spPr>
        </p:pic>
      </p:grpSp>
      <p:grpSp>
        <p:nvGrpSpPr>
          <p:cNvPr id="85" name="ar"/>
          <p:cNvGrpSpPr/>
          <p:nvPr/>
        </p:nvGrpSpPr>
        <p:grpSpPr>
          <a:xfrm>
            <a:off x="3297177" y="2232838"/>
            <a:ext cx="1745944" cy="3044166"/>
            <a:chOff x="3297177" y="2232838"/>
            <a:chExt cx="1745944" cy="3044166"/>
          </a:xfrm>
        </p:grpSpPr>
        <p:sp>
          <p:nvSpPr>
            <p:cNvPr id="86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317" y="2232838"/>
              <a:ext cx="135646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ar</a:t>
              </a:r>
              <a:endParaRPr lang="en-GB" altLang="en-US" sz="9600" dirty="0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177" y="3618819"/>
              <a:ext cx="1745944" cy="1658185"/>
            </a:xfrm>
            <a:prstGeom prst="rect">
              <a:avLst/>
            </a:prstGeom>
          </p:spPr>
        </p:pic>
      </p:grpSp>
      <p:grpSp>
        <p:nvGrpSpPr>
          <p:cNvPr id="89" name="or"/>
          <p:cNvGrpSpPr/>
          <p:nvPr/>
        </p:nvGrpSpPr>
        <p:grpSpPr>
          <a:xfrm>
            <a:off x="3186050" y="2264283"/>
            <a:ext cx="1912378" cy="2506969"/>
            <a:chOff x="3186050" y="2264283"/>
            <a:chExt cx="1912378" cy="2506969"/>
          </a:xfrm>
        </p:grpSpPr>
        <p:sp>
          <p:nvSpPr>
            <p:cNvPr id="9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233" y="2264283"/>
              <a:ext cx="131157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or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050" y="4053535"/>
              <a:ext cx="1912378" cy="717717"/>
            </a:xfrm>
            <a:prstGeom prst="rect">
              <a:avLst/>
            </a:prstGeom>
          </p:spPr>
        </p:pic>
      </p:grpSp>
      <p:sp>
        <p:nvSpPr>
          <p:cNvPr id="97" name="my">
            <a:extLst>
              <a:ext uri="{FF2B5EF4-FFF2-40B4-BE49-F238E27FC236}">
                <a16:creationId xmlns:a16="http://schemas.microsoft.com/office/drawing/2014/main" id="{7FF0492A-5518-45B9-8B93-EA802994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846" y="3310674"/>
            <a:ext cx="1598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98" name="my">
            <a:extLst>
              <a:ext uri="{FF2B5EF4-FFF2-40B4-BE49-F238E27FC236}">
                <a16:creationId xmlns:a16="http://schemas.microsoft.com/office/drawing/2014/main" id="{7FF0492A-5518-45B9-8B93-EA802994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259" y="3303588"/>
            <a:ext cx="15986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you</a:t>
            </a:r>
          </a:p>
        </p:txBody>
      </p:sp>
      <p:grpSp>
        <p:nvGrpSpPr>
          <p:cNvPr id="99" name="or"/>
          <p:cNvGrpSpPr/>
          <p:nvPr/>
        </p:nvGrpSpPr>
        <p:grpSpPr>
          <a:xfrm>
            <a:off x="3411574" y="2231251"/>
            <a:ext cx="1386918" cy="2725977"/>
            <a:chOff x="3538233" y="2264283"/>
            <a:chExt cx="1386918" cy="2725977"/>
          </a:xfrm>
        </p:grpSpPr>
        <p:sp>
          <p:nvSpPr>
            <p:cNvPr id="10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233" y="2264283"/>
              <a:ext cx="138691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ur</a:t>
              </a:r>
              <a:endParaRPr lang="en-GB" altLang="en-US" sz="9600" dirty="0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683" y="3909925"/>
              <a:ext cx="1324376" cy="1080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5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875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25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17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375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425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63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8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93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13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18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38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43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363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68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388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93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3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18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38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43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63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8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88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93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13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18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38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43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7" grpId="0"/>
      <p:bldP spid="97" grpId="1"/>
      <p:bldP spid="98" grpId="0"/>
      <p:bldP spid="9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DEF17E9-535E-452E-802F-2DEE4AEDF09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FB642C-AC0C-4835-9486-AC78D00B4A16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9BC2E4-0463-48F6-9FC2-0345F739B740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102" name="Title 1">
            <a:extLst>
              <a:ext uri="{FF2B5EF4-FFF2-40B4-BE49-F238E27FC236}">
                <a16:creationId xmlns:a16="http://schemas.microsoft.com/office/drawing/2014/main" id="{391FAD87-BFF0-48D6-841B-C58E0406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Letter Name Time Challenge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2" y="1473200"/>
            <a:ext cx="1529394" cy="4706497"/>
          </a:xfrm>
          <a:prstGeom prst="rect">
            <a:avLst/>
          </a:prstGeom>
        </p:spPr>
      </p:pic>
      <p:sp>
        <p:nvSpPr>
          <p:cNvPr id="164" name="1.00"/>
          <p:cNvSpPr/>
          <p:nvPr/>
        </p:nvSpPr>
        <p:spPr>
          <a:xfrm>
            <a:off x="6536816" y="3288548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01:00 </a:t>
            </a:r>
            <a:endParaRPr lang="en-GB" dirty="0"/>
          </a:p>
        </p:txBody>
      </p:sp>
      <p:sp>
        <p:nvSpPr>
          <p:cNvPr id="163" name="59"/>
          <p:cNvSpPr/>
          <p:nvPr/>
        </p:nvSpPr>
        <p:spPr>
          <a:xfrm>
            <a:off x="6536816" y="3294858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00:59 </a:t>
            </a:r>
            <a:endParaRPr lang="en-GB" dirty="0"/>
          </a:p>
        </p:txBody>
      </p:sp>
      <p:sp>
        <p:nvSpPr>
          <p:cNvPr id="162" name="58"/>
          <p:cNvSpPr/>
          <p:nvPr/>
        </p:nvSpPr>
        <p:spPr>
          <a:xfrm>
            <a:off x="6532657" y="328214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00:58 </a:t>
            </a:r>
            <a:endParaRPr lang="en-GB" dirty="0"/>
          </a:p>
        </p:txBody>
      </p:sp>
      <p:sp>
        <p:nvSpPr>
          <p:cNvPr id="161" name="57"/>
          <p:cNvSpPr/>
          <p:nvPr/>
        </p:nvSpPr>
        <p:spPr>
          <a:xfrm>
            <a:off x="6536816" y="3289985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00:57 </a:t>
            </a:r>
            <a:endParaRPr lang="en-GB" dirty="0"/>
          </a:p>
        </p:txBody>
      </p:sp>
      <p:sp>
        <p:nvSpPr>
          <p:cNvPr id="160" name="56"/>
          <p:cNvSpPr/>
          <p:nvPr/>
        </p:nvSpPr>
        <p:spPr>
          <a:xfrm>
            <a:off x="6523370" y="327548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00:56 0</a:t>
            </a:r>
            <a:endParaRPr lang="en-GB" dirty="0"/>
          </a:p>
        </p:txBody>
      </p:sp>
      <p:sp>
        <p:nvSpPr>
          <p:cNvPr id="159" name="55"/>
          <p:cNvSpPr/>
          <p:nvPr/>
        </p:nvSpPr>
        <p:spPr>
          <a:xfrm>
            <a:off x="6523371" y="328808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00:55 </a:t>
            </a:r>
            <a:endParaRPr lang="en-GB" dirty="0"/>
          </a:p>
        </p:txBody>
      </p:sp>
      <p:sp>
        <p:nvSpPr>
          <p:cNvPr id="158" name="54"/>
          <p:cNvSpPr/>
          <p:nvPr/>
        </p:nvSpPr>
        <p:spPr>
          <a:xfrm>
            <a:off x="6540034" y="328422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00:54 </a:t>
            </a:r>
            <a:endParaRPr lang="en-GB" dirty="0"/>
          </a:p>
        </p:txBody>
      </p:sp>
      <p:sp>
        <p:nvSpPr>
          <p:cNvPr id="157" name="53"/>
          <p:cNvSpPr/>
          <p:nvPr/>
        </p:nvSpPr>
        <p:spPr>
          <a:xfrm>
            <a:off x="6526584" y="326870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00:53 </a:t>
            </a:r>
            <a:endParaRPr lang="en-GB" dirty="0"/>
          </a:p>
        </p:txBody>
      </p:sp>
      <p:sp>
        <p:nvSpPr>
          <p:cNvPr id="156" name="52"/>
          <p:cNvSpPr/>
          <p:nvPr/>
        </p:nvSpPr>
        <p:spPr>
          <a:xfrm>
            <a:off x="6526585" y="328100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00:52 </a:t>
            </a:r>
            <a:endParaRPr lang="en-GB" dirty="0"/>
          </a:p>
        </p:txBody>
      </p:sp>
      <p:sp>
        <p:nvSpPr>
          <p:cNvPr id="155" name="51"/>
          <p:cNvSpPr/>
          <p:nvPr/>
        </p:nvSpPr>
        <p:spPr>
          <a:xfrm>
            <a:off x="6526586" y="3289664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00:51 </a:t>
            </a:r>
            <a:endParaRPr lang="en-GB" dirty="0"/>
          </a:p>
        </p:txBody>
      </p:sp>
      <p:sp>
        <p:nvSpPr>
          <p:cNvPr id="154" name="50"/>
          <p:cNvSpPr/>
          <p:nvPr/>
        </p:nvSpPr>
        <p:spPr>
          <a:xfrm>
            <a:off x="6526587" y="328141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00:50 </a:t>
            </a:r>
            <a:endParaRPr lang="en-GB" dirty="0"/>
          </a:p>
        </p:txBody>
      </p:sp>
      <p:sp>
        <p:nvSpPr>
          <p:cNvPr id="153" name="49"/>
          <p:cNvSpPr/>
          <p:nvPr/>
        </p:nvSpPr>
        <p:spPr>
          <a:xfrm>
            <a:off x="6526587" y="3280826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00:49 </a:t>
            </a:r>
            <a:endParaRPr lang="en-GB" dirty="0"/>
          </a:p>
        </p:txBody>
      </p:sp>
      <p:sp>
        <p:nvSpPr>
          <p:cNvPr id="152" name="48"/>
          <p:cNvSpPr/>
          <p:nvPr/>
        </p:nvSpPr>
        <p:spPr>
          <a:xfrm>
            <a:off x="6547731" y="328292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00:48 </a:t>
            </a:r>
            <a:endParaRPr lang="en-GB" dirty="0"/>
          </a:p>
        </p:txBody>
      </p:sp>
      <p:sp>
        <p:nvSpPr>
          <p:cNvPr id="151" name="47"/>
          <p:cNvSpPr/>
          <p:nvPr/>
        </p:nvSpPr>
        <p:spPr>
          <a:xfrm>
            <a:off x="6540034" y="328084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00:47 </a:t>
            </a:r>
            <a:endParaRPr lang="en-GB" dirty="0"/>
          </a:p>
        </p:txBody>
      </p:sp>
      <p:sp>
        <p:nvSpPr>
          <p:cNvPr id="150" name="46"/>
          <p:cNvSpPr/>
          <p:nvPr/>
        </p:nvSpPr>
        <p:spPr>
          <a:xfrm>
            <a:off x="6540034" y="328219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00:46 </a:t>
            </a:r>
            <a:endParaRPr lang="en-GB" dirty="0"/>
          </a:p>
        </p:txBody>
      </p:sp>
      <p:sp>
        <p:nvSpPr>
          <p:cNvPr id="149" name="45"/>
          <p:cNvSpPr/>
          <p:nvPr/>
        </p:nvSpPr>
        <p:spPr>
          <a:xfrm>
            <a:off x="6540035" y="329296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00:45 </a:t>
            </a:r>
            <a:endParaRPr lang="en-GB" dirty="0"/>
          </a:p>
        </p:txBody>
      </p:sp>
      <p:sp>
        <p:nvSpPr>
          <p:cNvPr id="148" name="44"/>
          <p:cNvSpPr/>
          <p:nvPr/>
        </p:nvSpPr>
        <p:spPr>
          <a:xfrm>
            <a:off x="6547731" y="3288548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00:44 </a:t>
            </a:r>
            <a:endParaRPr lang="en-GB" dirty="0"/>
          </a:p>
        </p:txBody>
      </p:sp>
      <p:sp>
        <p:nvSpPr>
          <p:cNvPr id="147" name="43"/>
          <p:cNvSpPr/>
          <p:nvPr/>
        </p:nvSpPr>
        <p:spPr>
          <a:xfrm>
            <a:off x="6547732" y="328562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00:43 </a:t>
            </a:r>
            <a:endParaRPr lang="en-GB" dirty="0"/>
          </a:p>
        </p:txBody>
      </p:sp>
      <p:sp>
        <p:nvSpPr>
          <p:cNvPr id="146" name="42"/>
          <p:cNvSpPr/>
          <p:nvPr/>
        </p:nvSpPr>
        <p:spPr>
          <a:xfrm>
            <a:off x="6534284" y="329331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00:42 </a:t>
            </a:r>
            <a:endParaRPr lang="en-GB" dirty="0"/>
          </a:p>
        </p:txBody>
      </p:sp>
      <p:sp>
        <p:nvSpPr>
          <p:cNvPr id="145" name="41"/>
          <p:cNvSpPr/>
          <p:nvPr/>
        </p:nvSpPr>
        <p:spPr>
          <a:xfrm>
            <a:off x="6526588" y="327423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00:41 </a:t>
            </a:r>
            <a:endParaRPr lang="en-GB" dirty="0"/>
          </a:p>
        </p:txBody>
      </p:sp>
      <p:sp>
        <p:nvSpPr>
          <p:cNvPr id="144" name="40"/>
          <p:cNvSpPr/>
          <p:nvPr/>
        </p:nvSpPr>
        <p:spPr>
          <a:xfrm>
            <a:off x="6526589" y="3279598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00:40 </a:t>
            </a:r>
            <a:endParaRPr lang="en-GB" dirty="0"/>
          </a:p>
        </p:txBody>
      </p:sp>
      <p:sp>
        <p:nvSpPr>
          <p:cNvPr id="143" name="39"/>
          <p:cNvSpPr/>
          <p:nvPr/>
        </p:nvSpPr>
        <p:spPr>
          <a:xfrm>
            <a:off x="6540036" y="3279424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00:39 </a:t>
            </a:r>
            <a:endParaRPr lang="en-GB" dirty="0"/>
          </a:p>
        </p:txBody>
      </p:sp>
      <p:sp>
        <p:nvSpPr>
          <p:cNvPr id="142" name="38"/>
          <p:cNvSpPr/>
          <p:nvPr/>
        </p:nvSpPr>
        <p:spPr>
          <a:xfrm>
            <a:off x="6530326" y="328926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00:38 </a:t>
            </a:r>
            <a:endParaRPr lang="en-GB" dirty="0"/>
          </a:p>
        </p:txBody>
      </p:sp>
      <p:sp>
        <p:nvSpPr>
          <p:cNvPr id="141" name="37"/>
          <p:cNvSpPr/>
          <p:nvPr/>
        </p:nvSpPr>
        <p:spPr>
          <a:xfrm>
            <a:off x="6536717" y="328371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00:37 </a:t>
            </a:r>
            <a:endParaRPr lang="en-GB" dirty="0"/>
          </a:p>
        </p:txBody>
      </p:sp>
      <p:sp>
        <p:nvSpPr>
          <p:cNvPr id="140" name="36"/>
          <p:cNvSpPr/>
          <p:nvPr/>
        </p:nvSpPr>
        <p:spPr>
          <a:xfrm>
            <a:off x="6532657" y="329366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00:36 </a:t>
            </a:r>
            <a:endParaRPr lang="en-GB" dirty="0"/>
          </a:p>
        </p:txBody>
      </p:sp>
      <p:sp>
        <p:nvSpPr>
          <p:cNvPr id="139" name="35"/>
          <p:cNvSpPr/>
          <p:nvPr/>
        </p:nvSpPr>
        <p:spPr>
          <a:xfrm>
            <a:off x="6537969" y="3284748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00:35 </a:t>
            </a:r>
            <a:endParaRPr lang="en-GB" dirty="0"/>
          </a:p>
        </p:txBody>
      </p:sp>
      <p:sp>
        <p:nvSpPr>
          <p:cNvPr id="138" name="34"/>
          <p:cNvSpPr/>
          <p:nvPr/>
        </p:nvSpPr>
        <p:spPr>
          <a:xfrm>
            <a:off x="6530326" y="328155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00:34 </a:t>
            </a:r>
            <a:endParaRPr lang="en-GB" dirty="0"/>
          </a:p>
        </p:txBody>
      </p:sp>
      <p:sp>
        <p:nvSpPr>
          <p:cNvPr id="137" name="33"/>
          <p:cNvSpPr/>
          <p:nvPr/>
        </p:nvSpPr>
        <p:spPr>
          <a:xfrm>
            <a:off x="6532650" y="328217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00:33 </a:t>
            </a:r>
            <a:endParaRPr lang="en-GB" dirty="0"/>
          </a:p>
        </p:txBody>
      </p:sp>
      <p:sp>
        <p:nvSpPr>
          <p:cNvPr id="136" name="32"/>
          <p:cNvSpPr/>
          <p:nvPr/>
        </p:nvSpPr>
        <p:spPr>
          <a:xfrm>
            <a:off x="6532651" y="328518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00:32 </a:t>
            </a:r>
            <a:endParaRPr lang="en-GB" dirty="0"/>
          </a:p>
        </p:txBody>
      </p:sp>
      <p:sp>
        <p:nvSpPr>
          <p:cNvPr id="135" name="31"/>
          <p:cNvSpPr/>
          <p:nvPr/>
        </p:nvSpPr>
        <p:spPr>
          <a:xfrm>
            <a:off x="6532652" y="328208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00:31</a:t>
            </a:r>
            <a:endParaRPr lang="en-GB" dirty="0"/>
          </a:p>
        </p:txBody>
      </p:sp>
      <p:sp>
        <p:nvSpPr>
          <p:cNvPr id="134" name="30"/>
          <p:cNvSpPr/>
          <p:nvPr/>
        </p:nvSpPr>
        <p:spPr>
          <a:xfrm>
            <a:off x="6532653" y="328141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00:30 </a:t>
            </a:r>
            <a:endParaRPr lang="en-GB" dirty="0"/>
          </a:p>
        </p:txBody>
      </p:sp>
      <p:sp>
        <p:nvSpPr>
          <p:cNvPr id="133" name="29"/>
          <p:cNvSpPr/>
          <p:nvPr/>
        </p:nvSpPr>
        <p:spPr>
          <a:xfrm>
            <a:off x="6532654" y="328217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00:29</a:t>
            </a:r>
            <a:endParaRPr lang="en-GB" dirty="0"/>
          </a:p>
        </p:txBody>
      </p:sp>
      <p:sp>
        <p:nvSpPr>
          <p:cNvPr id="132" name="28"/>
          <p:cNvSpPr/>
          <p:nvPr/>
        </p:nvSpPr>
        <p:spPr>
          <a:xfrm>
            <a:off x="6532654" y="328204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00:28 </a:t>
            </a:r>
            <a:endParaRPr lang="en-GB" dirty="0"/>
          </a:p>
        </p:txBody>
      </p:sp>
      <p:sp>
        <p:nvSpPr>
          <p:cNvPr id="131" name="27"/>
          <p:cNvSpPr/>
          <p:nvPr/>
        </p:nvSpPr>
        <p:spPr>
          <a:xfrm>
            <a:off x="6532655" y="328225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00:27</a:t>
            </a:r>
            <a:endParaRPr lang="en-GB" dirty="0"/>
          </a:p>
        </p:txBody>
      </p:sp>
      <p:sp>
        <p:nvSpPr>
          <p:cNvPr id="130" name="26"/>
          <p:cNvSpPr/>
          <p:nvPr/>
        </p:nvSpPr>
        <p:spPr>
          <a:xfrm>
            <a:off x="6532656" y="3275716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00:26 </a:t>
            </a:r>
            <a:endParaRPr lang="en-GB" dirty="0"/>
          </a:p>
        </p:txBody>
      </p:sp>
      <p:sp>
        <p:nvSpPr>
          <p:cNvPr id="129" name="25"/>
          <p:cNvSpPr/>
          <p:nvPr/>
        </p:nvSpPr>
        <p:spPr>
          <a:xfrm>
            <a:off x="6532657" y="327640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00:25 </a:t>
            </a:r>
            <a:endParaRPr lang="en-GB" dirty="0"/>
          </a:p>
        </p:txBody>
      </p:sp>
      <p:sp>
        <p:nvSpPr>
          <p:cNvPr id="128" name="24"/>
          <p:cNvSpPr/>
          <p:nvPr/>
        </p:nvSpPr>
        <p:spPr>
          <a:xfrm>
            <a:off x="6547732" y="327594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00:24 </a:t>
            </a:r>
            <a:endParaRPr lang="en-GB" dirty="0"/>
          </a:p>
        </p:txBody>
      </p:sp>
      <p:sp>
        <p:nvSpPr>
          <p:cNvPr id="127" name="23"/>
          <p:cNvSpPr/>
          <p:nvPr/>
        </p:nvSpPr>
        <p:spPr>
          <a:xfrm>
            <a:off x="6546104" y="328225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00:23</a:t>
            </a:r>
            <a:endParaRPr lang="en-GB" dirty="0"/>
          </a:p>
        </p:txBody>
      </p:sp>
      <p:sp>
        <p:nvSpPr>
          <p:cNvPr id="126" name="22"/>
          <p:cNvSpPr/>
          <p:nvPr/>
        </p:nvSpPr>
        <p:spPr>
          <a:xfrm>
            <a:off x="6532658" y="328225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00:22 </a:t>
            </a:r>
            <a:endParaRPr lang="en-GB" dirty="0"/>
          </a:p>
        </p:txBody>
      </p:sp>
      <p:sp>
        <p:nvSpPr>
          <p:cNvPr id="125" name="21"/>
          <p:cNvSpPr/>
          <p:nvPr/>
        </p:nvSpPr>
        <p:spPr>
          <a:xfrm>
            <a:off x="6542941" y="3280075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00:21 </a:t>
            </a:r>
            <a:endParaRPr lang="en-GB" dirty="0"/>
          </a:p>
        </p:txBody>
      </p:sp>
      <p:sp>
        <p:nvSpPr>
          <p:cNvPr id="124" name="20"/>
          <p:cNvSpPr/>
          <p:nvPr/>
        </p:nvSpPr>
        <p:spPr>
          <a:xfrm>
            <a:off x="6542942" y="326948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00:20 </a:t>
            </a:r>
            <a:endParaRPr lang="en-GB" dirty="0"/>
          </a:p>
        </p:txBody>
      </p:sp>
      <p:sp>
        <p:nvSpPr>
          <p:cNvPr id="123" name="19"/>
          <p:cNvSpPr/>
          <p:nvPr/>
        </p:nvSpPr>
        <p:spPr>
          <a:xfrm>
            <a:off x="6542942" y="3275485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00:19 </a:t>
            </a:r>
            <a:endParaRPr lang="en-GB" dirty="0"/>
          </a:p>
        </p:txBody>
      </p:sp>
      <p:sp>
        <p:nvSpPr>
          <p:cNvPr id="122" name="18"/>
          <p:cNvSpPr/>
          <p:nvPr/>
        </p:nvSpPr>
        <p:spPr>
          <a:xfrm>
            <a:off x="6542942" y="327888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00:18 </a:t>
            </a:r>
            <a:endParaRPr lang="en-GB" dirty="0"/>
          </a:p>
        </p:txBody>
      </p:sp>
      <p:sp>
        <p:nvSpPr>
          <p:cNvPr id="121" name="17"/>
          <p:cNvSpPr/>
          <p:nvPr/>
        </p:nvSpPr>
        <p:spPr>
          <a:xfrm>
            <a:off x="6532659" y="327819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00:17 </a:t>
            </a:r>
            <a:endParaRPr lang="en-GB" dirty="0"/>
          </a:p>
        </p:txBody>
      </p:sp>
      <p:sp>
        <p:nvSpPr>
          <p:cNvPr id="120" name="16"/>
          <p:cNvSpPr/>
          <p:nvPr/>
        </p:nvSpPr>
        <p:spPr>
          <a:xfrm>
            <a:off x="6542942" y="327331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00:16 </a:t>
            </a:r>
            <a:endParaRPr lang="en-GB" dirty="0"/>
          </a:p>
        </p:txBody>
      </p:sp>
      <p:sp>
        <p:nvSpPr>
          <p:cNvPr id="119" name="15"/>
          <p:cNvSpPr/>
          <p:nvPr/>
        </p:nvSpPr>
        <p:spPr>
          <a:xfrm>
            <a:off x="6532660" y="327048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00:15 </a:t>
            </a:r>
            <a:endParaRPr lang="en-GB" dirty="0"/>
          </a:p>
        </p:txBody>
      </p:sp>
      <p:sp>
        <p:nvSpPr>
          <p:cNvPr id="118" name="14"/>
          <p:cNvSpPr/>
          <p:nvPr/>
        </p:nvSpPr>
        <p:spPr>
          <a:xfrm>
            <a:off x="6533134" y="326866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00:14 </a:t>
            </a:r>
            <a:endParaRPr lang="en-GB" dirty="0"/>
          </a:p>
        </p:txBody>
      </p:sp>
      <p:sp>
        <p:nvSpPr>
          <p:cNvPr id="117" name="13"/>
          <p:cNvSpPr/>
          <p:nvPr/>
        </p:nvSpPr>
        <p:spPr>
          <a:xfrm>
            <a:off x="6533134" y="326641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00:13 </a:t>
            </a:r>
            <a:endParaRPr lang="en-GB" dirty="0"/>
          </a:p>
        </p:txBody>
      </p:sp>
      <p:sp>
        <p:nvSpPr>
          <p:cNvPr id="116" name="12"/>
          <p:cNvSpPr/>
          <p:nvPr/>
        </p:nvSpPr>
        <p:spPr>
          <a:xfrm>
            <a:off x="6533135" y="326641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00:12 </a:t>
            </a:r>
            <a:endParaRPr lang="en-GB" dirty="0"/>
          </a:p>
        </p:txBody>
      </p:sp>
      <p:sp>
        <p:nvSpPr>
          <p:cNvPr id="115" name="11"/>
          <p:cNvSpPr/>
          <p:nvPr/>
        </p:nvSpPr>
        <p:spPr>
          <a:xfrm>
            <a:off x="6533136" y="327426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00:11</a:t>
            </a:r>
            <a:endParaRPr lang="en-GB" dirty="0"/>
          </a:p>
        </p:txBody>
      </p:sp>
      <p:sp>
        <p:nvSpPr>
          <p:cNvPr id="114" name="10"/>
          <p:cNvSpPr/>
          <p:nvPr/>
        </p:nvSpPr>
        <p:spPr>
          <a:xfrm>
            <a:off x="6533137" y="3263383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00:10</a:t>
            </a:r>
            <a:endParaRPr lang="en-GB" dirty="0"/>
          </a:p>
        </p:txBody>
      </p:sp>
      <p:sp>
        <p:nvSpPr>
          <p:cNvPr id="113" name="9"/>
          <p:cNvSpPr/>
          <p:nvPr/>
        </p:nvSpPr>
        <p:spPr>
          <a:xfrm>
            <a:off x="6533137" y="326641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00:09</a:t>
            </a:r>
            <a:endParaRPr lang="en-GB" dirty="0"/>
          </a:p>
        </p:txBody>
      </p:sp>
      <p:sp>
        <p:nvSpPr>
          <p:cNvPr id="112" name="8"/>
          <p:cNvSpPr/>
          <p:nvPr/>
        </p:nvSpPr>
        <p:spPr>
          <a:xfrm>
            <a:off x="6533138" y="326655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00:08</a:t>
            </a:r>
            <a:endParaRPr lang="en-GB" dirty="0"/>
          </a:p>
        </p:txBody>
      </p:sp>
      <p:sp>
        <p:nvSpPr>
          <p:cNvPr id="111" name="7"/>
          <p:cNvSpPr/>
          <p:nvPr/>
        </p:nvSpPr>
        <p:spPr>
          <a:xfrm>
            <a:off x="6533139" y="3270155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00:07</a:t>
            </a:r>
            <a:endParaRPr lang="en-GB" dirty="0"/>
          </a:p>
        </p:txBody>
      </p:sp>
      <p:sp>
        <p:nvSpPr>
          <p:cNvPr id="110" name="6"/>
          <p:cNvSpPr/>
          <p:nvPr/>
        </p:nvSpPr>
        <p:spPr>
          <a:xfrm>
            <a:off x="6537969" y="3263237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00:06</a:t>
            </a:r>
            <a:endParaRPr lang="en-GB" dirty="0"/>
          </a:p>
        </p:txBody>
      </p:sp>
      <p:sp>
        <p:nvSpPr>
          <p:cNvPr id="109" name="5"/>
          <p:cNvSpPr/>
          <p:nvPr/>
        </p:nvSpPr>
        <p:spPr>
          <a:xfrm>
            <a:off x="6533142" y="327030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00:05</a:t>
            </a:r>
            <a:endParaRPr lang="en-GB" dirty="0"/>
          </a:p>
        </p:txBody>
      </p:sp>
      <p:sp>
        <p:nvSpPr>
          <p:cNvPr id="108" name="4"/>
          <p:cNvSpPr/>
          <p:nvPr/>
        </p:nvSpPr>
        <p:spPr>
          <a:xfrm>
            <a:off x="6537969" y="3266842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00:04</a:t>
            </a:r>
            <a:endParaRPr lang="en-GB" dirty="0"/>
          </a:p>
        </p:txBody>
      </p:sp>
      <p:sp>
        <p:nvSpPr>
          <p:cNvPr id="107" name="3"/>
          <p:cNvSpPr/>
          <p:nvPr/>
        </p:nvSpPr>
        <p:spPr>
          <a:xfrm>
            <a:off x="6537969" y="3266696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00:03</a:t>
            </a:r>
            <a:endParaRPr lang="en-GB" dirty="0"/>
          </a:p>
        </p:txBody>
      </p:sp>
      <p:sp>
        <p:nvSpPr>
          <p:cNvPr id="106" name="2"/>
          <p:cNvSpPr/>
          <p:nvPr/>
        </p:nvSpPr>
        <p:spPr>
          <a:xfrm>
            <a:off x="6533141" y="3273760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00:02</a:t>
            </a:r>
            <a:endParaRPr lang="en-GB" dirty="0"/>
          </a:p>
        </p:txBody>
      </p:sp>
      <p:sp>
        <p:nvSpPr>
          <p:cNvPr id="105" name="1"/>
          <p:cNvSpPr/>
          <p:nvPr/>
        </p:nvSpPr>
        <p:spPr>
          <a:xfrm>
            <a:off x="6533141" y="3263091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00:01</a:t>
            </a:r>
            <a:endParaRPr lang="en-GB" dirty="0"/>
          </a:p>
        </p:txBody>
      </p:sp>
      <p:sp>
        <p:nvSpPr>
          <p:cNvPr id="10" name="0"/>
          <p:cNvSpPr/>
          <p:nvPr/>
        </p:nvSpPr>
        <p:spPr>
          <a:xfrm>
            <a:off x="6533140" y="3266419"/>
            <a:ext cx="1840831" cy="6376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00:00</a:t>
            </a:r>
            <a:endParaRPr lang="en-GB" dirty="0"/>
          </a:p>
        </p:txBody>
      </p:sp>
      <p:sp>
        <p:nvSpPr>
          <p:cNvPr id="104" name="A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7736" y="182894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6" name="B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6592" y="1828940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B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7" name="C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36420" y="1828939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8" name="D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354" y="183531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9" name="E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8812" y="1836616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0" name="F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8812" y="1834006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F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1" name="G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4289" y="183471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G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2" name="H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4117" y="1821264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H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3" name="I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0353" y="1834004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I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4" name="J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0649" y="1820555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J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5" name="K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637" y="1833402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K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6" name="L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56" y="1834000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L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7" name="M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0649" y="183340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M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8" name="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33401" y="1833400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9" name="O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54" y="1833399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O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0" name="P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8130" y="1833398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P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1" name="Q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32270" y="1833397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Q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2" name="R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31386" y="1833396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R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3" name="S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52" y="1833395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4" name="T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33397" y="1833394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5" name="U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50" y="1833393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U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6" name="V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5407" y="182762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V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7" name="W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48" y="183339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W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8" name="X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46" y="1834001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X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9" name="Y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20639" y="1833389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0" name="Z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3019944" y="1833387"/>
            <a:ext cx="3088528" cy="387469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Z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4" name="0"/>
          <p:cNvSpPr/>
          <p:nvPr/>
        </p:nvSpPr>
        <p:spPr>
          <a:xfrm>
            <a:off x="6547732" y="2202507"/>
            <a:ext cx="1840831" cy="637674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Start</a:t>
            </a:r>
            <a:endParaRPr lang="en-GB" dirty="0"/>
          </a:p>
        </p:txBody>
      </p:sp>
      <p:sp>
        <p:nvSpPr>
          <p:cNvPr id="96" name="0">
            <a:hlinkClick r:id="" action="ppaction://macro?name=pause"/>
          </p:cNvPr>
          <p:cNvSpPr/>
          <p:nvPr/>
        </p:nvSpPr>
        <p:spPr>
          <a:xfrm>
            <a:off x="6547732" y="4349391"/>
            <a:ext cx="1840831" cy="637674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Stop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0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1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2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3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4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5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06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7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8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9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11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12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13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14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15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16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17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18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9190"/>
                            </p:stCondLst>
                            <p:childTnLst>
                              <p:par>
                                <p:cTn id="1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200"/>
                            </p:stCondLst>
                            <p:childTnLst>
                              <p:par>
                                <p:cTn id="1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1210"/>
                            </p:stCondLst>
                            <p:childTnLst>
                              <p:par>
                                <p:cTn id="1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220"/>
                            </p:stCondLst>
                            <p:childTnLst>
                              <p:par>
                                <p:cTn id="19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3230"/>
                            </p:stCondLst>
                            <p:childTnLst>
                              <p:par>
                                <p:cTn id="20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240"/>
                            </p:stCondLst>
                            <p:childTnLst>
                              <p:par>
                                <p:cTn id="2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5250"/>
                            </p:stCondLst>
                            <p:childTnLst>
                              <p:par>
                                <p:cTn id="20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6260"/>
                            </p:stCondLst>
                            <p:childTnLst>
                              <p:par>
                                <p:cTn id="2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270"/>
                            </p:stCondLst>
                            <p:childTnLst>
                              <p:par>
                                <p:cTn id="2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280"/>
                            </p:stCondLst>
                            <p:childTnLst>
                              <p:par>
                                <p:cTn id="2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9290"/>
                            </p:stCondLst>
                            <p:childTnLst>
                              <p:par>
                                <p:cTn id="2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300"/>
                            </p:stCondLst>
                            <p:childTnLst>
                              <p:par>
                                <p:cTn id="2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1310"/>
                            </p:stCondLst>
                            <p:childTnLst>
                              <p:par>
                                <p:cTn id="2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2320"/>
                            </p:stCondLst>
                            <p:childTnLst>
                              <p:par>
                                <p:cTn id="2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3330"/>
                            </p:stCondLst>
                            <p:childTnLst>
                              <p:par>
                                <p:cTn id="2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4340"/>
                            </p:stCondLst>
                            <p:childTnLst>
                              <p:par>
                                <p:cTn id="2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5350"/>
                            </p:stCondLst>
                            <p:childTnLst>
                              <p:par>
                                <p:cTn id="2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6360"/>
                            </p:stCondLst>
                            <p:childTnLst>
                              <p:par>
                                <p:cTn id="2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7370"/>
                            </p:stCondLst>
                            <p:childTnLst>
                              <p:par>
                                <p:cTn id="2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8380"/>
                            </p:stCondLst>
                            <p:childTnLst>
                              <p:par>
                                <p:cTn id="2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9390"/>
                            </p:stCondLst>
                            <p:childTnLst>
                              <p:par>
                                <p:cTn id="2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0400"/>
                            </p:stCondLst>
                            <p:childTnLst>
                              <p:par>
                                <p:cTn id="2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141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242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3430"/>
                            </p:stCondLst>
                            <p:childTnLst>
                              <p:par>
                                <p:cTn id="2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4440"/>
                            </p:stCondLst>
                            <p:childTnLst>
                              <p:par>
                                <p:cTn id="2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450"/>
                            </p:stCondLst>
                            <p:childTnLst>
                              <p:par>
                                <p:cTn id="2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6460"/>
                            </p:stCondLst>
                            <p:childTnLst>
                              <p:par>
                                <p:cTn id="2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47470"/>
                            </p:stCondLst>
                            <p:childTnLst>
                              <p:par>
                                <p:cTn id="2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8480"/>
                            </p:stCondLst>
                            <p:childTnLst>
                              <p:par>
                                <p:cTn id="2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9490"/>
                            </p:stCondLst>
                            <p:childTnLst>
                              <p:par>
                                <p:cTn id="2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1510"/>
                            </p:stCondLst>
                            <p:childTnLst>
                              <p:par>
                                <p:cTn id="2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2520"/>
                            </p:stCondLst>
                            <p:childTnLst>
                              <p:par>
                                <p:cTn id="2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530"/>
                            </p:stCondLst>
                            <p:childTnLst>
                              <p:par>
                                <p:cTn id="2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4540"/>
                            </p:stCondLst>
                            <p:childTnLst>
                              <p:par>
                                <p:cTn id="2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5550"/>
                            </p:stCondLst>
                            <p:childTnLst>
                              <p:par>
                                <p:cTn id="2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6560"/>
                            </p:stCondLst>
                            <p:childTnLst>
                              <p:par>
                                <p:cTn id="3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757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580"/>
                            </p:stCondLst>
                            <p:childTnLst>
                              <p:par>
                                <p:cTn id="3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9590"/>
                            </p:stCondLst>
                            <p:childTnLst>
                              <p:par>
                                <p:cTn id="3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164" grpId="0" animBg="1"/>
      <p:bldP spid="163" grpId="0" animBg="1"/>
      <p:bldP spid="162" grpId="0" animBg="1"/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152" grpId="0" animBg="1"/>
      <p:bldP spid="151" grpId="0" animBg="1"/>
      <p:bldP spid="150" grpId="0" animBg="1"/>
      <p:bldP spid="149" grpId="0" animBg="1"/>
      <p:bldP spid="148" grpId="0" animBg="1"/>
      <p:bldP spid="147" grpId="0" animBg="1"/>
      <p:bldP spid="146" grpId="0" animBg="1"/>
      <p:bldP spid="145" grpId="0" animBg="1"/>
      <p:bldP spid="144" grpId="0" animBg="1"/>
      <p:bldP spid="143" grpId="0" animBg="1"/>
      <p:bldP spid="142" grpId="0" animBg="1"/>
      <p:bldP spid="141" grpId="0" animBg="1"/>
      <p:bldP spid="140" grpId="0" animBg="1"/>
      <p:bldP spid="139" grpId="0" animBg="1"/>
      <p:bldP spid="138" grpId="0" animBg="1"/>
      <p:bldP spid="137" grpId="0" animBg="1"/>
      <p:bldP spid="136" grpId="0" animBg="1"/>
      <p:bldP spid="135" grpId="0" animBg="1"/>
      <p:bldP spid="134" grpId="0" animBg="1"/>
      <p:bldP spid="133" grpId="0" animBg="1"/>
      <p:bldP spid="132" grpId="0" animBg="1"/>
      <p:bldP spid="131" grpId="0" animBg="1"/>
      <p:bldP spid="130" grpId="0" animBg="1"/>
      <p:bldP spid="129" grpId="0" animBg="1"/>
      <p:bldP spid="128" grpId="0" animBg="1"/>
      <p:bldP spid="127" grpId="0" animBg="1"/>
      <p:bldP spid="126" grpId="0" animBg="1"/>
      <p:bldP spid="125" grpId="0" animBg="1"/>
      <p:bldP spid="124" grpId="0" animBg="1"/>
      <p:bldP spid="123" grpId="0" animBg="1"/>
      <p:bldP spid="122" grpId="0" animBg="1"/>
      <p:bldP spid="121" grpId="0" animBg="1"/>
      <p:bldP spid="120" grpId="0" animBg="1"/>
      <p:bldP spid="119" grpId="0" animBg="1"/>
      <p:bldP spid="118" grpId="0" animBg="1"/>
      <p:bldP spid="117" grpId="0" animBg="1"/>
      <p:bldP spid="116" grpId="0" animBg="1"/>
      <p:bldP spid="115" grpId="0" animBg="1"/>
      <p:bldP spid="114" grpId="0" animBg="1"/>
      <p:bldP spid="113" grpId="0" animBg="1"/>
      <p:bldP spid="112" grpId="0" animBg="1"/>
      <p:bldP spid="111" grpId="0" animBg="1"/>
      <p:bldP spid="110" grpId="0" animBg="1"/>
      <p:bldP spid="109" grpId="0" animBg="1"/>
      <p:bldP spid="108" grpId="0" animBg="1"/>
      <p:bldP spid="107" grpId="0" animBg="1"/>
      <p:bldP spid="106" grpId="0" animBg="1"/>
      <p:bldP spid="105" grpId="0" animBg="1"/>
      <p:bldP spid="10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"/>
          <a:stretch/>
        </p:blipFill>
        <p:spPr>
          <a:xfrm>
            <a:off x="504264" y="479425"/>
            <a:ext cx="8135471" cy="5885838"/>
          </a:xfrm>
          <a:prstGeom prst="roundRect">
            <a:avLst>
              <a:gd name="adj" fmla="val 2959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23" y="1765128"/>
            <a:ext cx="1404265" cy="4117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4" y="2306890"/>
            <a:ext cx="1232023" cy="3208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20" y="1765128"/>
            <a:ext cx="1343135" cy="4032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96" y="2306890"/>
            <a:ext cx="1245573" cy="320878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854388"/>
            <a:ext cx="7775575" cy="132257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One day,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circus arrived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town.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family went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watch.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amazing! They saw someone walking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tightrope,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trapeze artist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some clowns.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"/>
          <a:stretch/>
        </p:blipFill>
        <p:spPr>
          <a:xfrm>
            <a:off x="522593" y="479425"/>
            <a:ext cx="8097819" cy="5876330"/>
          </a:xfrm>
          <a:prstGeom prst="roundRect">
            <a:avLst>
              <a:gd name="adj" fmla="val 2172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4767779" y="2212910"/>
            <a:ext cx="3692009" cy="4142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/>
        </p:blipFill>
        <p:spPr>
          <a:xfrm>
            <a:off x="858805" y="2219724"/>
            <a:ext cx="2682133" cy="4136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24" y="1227550"/>
            <a:ext cx="1028377" cy="26492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868979"/>
            <a:ext cx="7775575" cy="130798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clowns were very funny. They kept falling over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bumping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each other!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laughed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laughed.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79" y="1227550"/>
            <a:ext cx="1017190" cy="26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"/>
          <a:stretch/>
        </p:blipFill>
        <p:spPr>
          <a:xfrm>
            <a:off x="522593" y="479425"/>
            <a:ext cx="8097819" cy="5876330"/>
          </a:xfrm>
          <a:prstGeom prst="roundRect">
            <a:avLst>
              <a:gd name="adj" fmla="val 2172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37326" y="605882"/>
            <a:ext cx="5823457" cy="5749874"/>
            <a:chOff x="1925008" y="605882"/>
            <a:chExt cx="5823457" cy="57498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22"/>
            <a:stretch/>
          </p:blipFill>
          <p:spPr>
            <a:xfrm>
              <a:off x="1925008" y="2221550"/>
              <a:ext cx="2076842" cy="41342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52"/>
            <a:stretch/>
          </p:blipFill>
          <p:spPr>
            <a:xfrm>
              <a:off x="3076164" y="605882"/>
              <a:ext cx="4672301" cy="5749873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405A8F-5F55-4B27-BAFC-69257B72E5EF}"/>
              </a:ext>
            </a:extLst>
          </p:cNvPr>
          <p:cNvSpPr/>
          <p:nvPr/>
        </p:nvSpPr>
        <p:spPr>
          <a:xfrm>
            <a:off x="684213" y="4862165"/>
            <a:ext cx="7775575" cy="131479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One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clowns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had a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flower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on his c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oa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 and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when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squeezed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 water squirted out - all over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!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began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howl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wi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laughter!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started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giggle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54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14" y="1152394"/>
            <a:ext cx="7138227" cy="33569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4267100" y="-122680"/>
            <a:ext cx="375295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644124" y="-122680"/>
            <a:ext cx="252665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906822" y="5263410"/>
            <a:ext cx="7516474" cy="73166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o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w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are partners. They say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7" name="OU (OW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22" y="-846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C790CE-2E49-4104-AC97-45A62B385D9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0CE789-9947-4E90-9465-4AF7900E3F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FC5D8-520C-4223-8AE0-DFA4A5A4CEA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solidFill>
              <a:srgbClr val="CC4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5" name="House button">
            <a:extLst>
              <a:ext uri="{FF2B5EF4-FFF2-40B4-BE49-F238E27FC236}">
                <a16:creationId xmlns:a16="http://schemas.microsoft.com/office/drawing/2014/main" id="{8299F129-E3E9-48B7-85F1-C0BFCC271A94}"/>
              </a:ext>
            </a:extLst>
          </p:cNvPr>
          <p:cNvGrpSpPr/>
          <p:nvPr/>
        </p:nvGrpSpPr>
        <p:grpSpPr>
          <a:xfrm>
            <a:off x="2771800" y="876647"/>
            <a:ext cx="3960440" cy="4968552"/>
            <a:chOff x="7380312" y="909142"/>
            <a:chExt cx="3960440" cy="4968552"/>
          </a:xfrm>
        </p:grpSpPr>
        <p:sp>
          <p:nvSpPr>
            <p:cNvPr id="16" name="Rectangle: Rounded Corners 11">
              <a:extLst>
                <a:ext uri="{FF2B5EF4-FFF2-40B4-BE49-F238E27FC236}">
                  <a16:creationId xmlns:a16="http://schemas.microsoft.com/office/drawing/2014/main" id="{DF0D2D03-A1D1-4916-85F2-38F482123221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617F1F-6FBE-4265-B8C2-E64DAF7A4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441" y="2605658"/>
              <a:ext cx="3529049" cy="1659645"/>
            </a:xfrm>
            <a:prstGeom prst="rect">
              <a:avLst/>
            </a:prstGeom>
          </p:spPr>
        </p:pic>
      </p:grpSp>
      <p:sp>
        <p:nvSpPr>
          <p:cNvPr id="18" name="h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876647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solidFill>
                  <a:schemeClr val="tx1"/>
                </a:solidFill>
              </a:rPr>
              <a:t>ow</a:t>
            </a:r>
            <a:endParaRPr lang="en-GB" sz="11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CB4793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2" grpId="2" animBg="1"/>
      <p:bldP spid="22" grpId="3" animBg="1"/>
      <p:bldP spid="22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CA835C-3E12-411A-8A80-57CC759904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149D6E6-6CF7-4809-9915-03D276037C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F42947-9886-406B-A850-CAC4B0A3BC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9a9a00-a290-4288-b116-4b5872e28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0</TotalTime>
  <Words>664</Words>
  <Application>Microsoft Office PowerPoint</Application>
  <PresentationFormat>On-screen Show (4:3)</PresentationFormat>
  <Paragraphs>216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Tuffy-TTF</vt:lpstr>
      <vt:lpstr>Twinkl</vt:lpstr>
      <vt:lpstr>Twinkl SemiBold</vt:lpstr>
      <vt:lpstr>Arial</vt:lpstr>
      <vt:lpstr>Office Theme</vt:lpstr>
      <vt:lpstr>Guidance for Video/Audio in PowerPoints</vt:lpstr>
      <vt:lpstr>PowerPoint Presentation</vt:lpstr>
      <vt:lpstr>PowerPoint Presentation</vt:lpstr>
      <vt:lpstr>Letter Name Time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Sing!</vt:lpstr>
      <vt:lpstr>Juggling Clown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learnt...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Carl Clulow @ Evolve IT Support</cp:lastModifiedBy>
  <cp:revision>679</cp:revision>
  <dcterms:created xsi:type="dcterms:W3CDTF">2018-07-20T11:42:41Z</dcterms:created>
  <dcterms:modified xsi:type="dcterms:W3CDTF">2021-03-01T15:01:21Z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