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9"/>
  </p:notesMasterIdLst>
  <p:sldIdLst>
    <p:sldId id="256" r:id="rId5"/>
    <p:sldId id="262" r:id="rId6"/>
    <p:sldId id="257" r:id="rId7"/>
    <p:sldId id="270" r:id="rId8"/>
    <p:sldId id="271" r:id="rId9"/>
    <p:sldId id="314" r:id="rId10"/>
    <p:sldId id="273" r:id="rId11"/>
    <p:sldId id="272" r:id="rId12"/>
    <p:sldId id="310" r:id="rId13"/>
    <p:sldId id="274" r:id="rId14"/>
    <p:sldId id="319" r:id="rId15"/>
    <p:sldId id="320" r:id="rId16"/>
    <p:sldId id="321" r:id="rId17"/>
    <p:sldId id="322" r:id="rId18"/>
    <p:sldId id="309" r:id="rId19"/>
    <p:sldId id="323" r:id="rId20"/>
    <p:sldId id="324" r:id="rId21"/>
    <p:sldId id="325" r:id="rId22"/>
    <p:sldId id="311" r:id="rId23"/>
    <p:sldId id="326" r:id="rId24"/>
    <p:sldId id="277" r:id="rId25"/>
    <p:sldId id="267" r:id="rId26"/>
    <p:sldId id="266" r:id="rId27"/>
    <p:sldId id="269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E2"/>
    <a:srgbClr val="DBD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9DA37-540A-4415-B4E5-090D56898112}" v="25" dt="2021-01-31T19:31:40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75547" autoAdjust="0"/>
  </p:normalViewPr>
  <p:slideViewPr>
    <p:cSldViewPr>
      <p:cViewPr varScale="1">
        <p:scale>
          <a:sx n="55" d="100"/>
          <a:sy n="55" d="100"/>
        </p:scale>
        <p:origin x="19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ellor" userId="f7a868f1-cec5-42da-88df-2860a1c74a3f" providerId="ADAL" clId="{863266CD-31E7-4BE9-AF0A-A13A9F4A7F12}"/>
    <pc:docChg chg="undo redo custSel addSld delSld modSld sldOrd">
      <pc:chgData name="James Mellor" userId="f7a868f1-cec5-42da-88df-2860a1c74a3f" providerId="ADAL" clId="{863266CD-31E7-4BE9-AF0A-A13A9F4A7F12}" dt="2021-01-19T10:49:47.940" v="6261" actId="20577"/>
      <pc:docMkLst>
        <pc:docMk/>
      </pc:docMkLst>
      <pc:sldChg chg="delSp modSp mod">
        <pc:chgData name="James Mellor" userId="f7a868f1-cec5-42da-88df-2860a1c74a3f" providerId="ADAL" clId="{863266CD-31E7-4BE9-AF0A-A13A9F4A7F12}" dt="2021-01-19T10:43:43.861" v="5869" actId="478"/>
        <pc:sldMkLst>
          <pc:docMk/>
          <pc:sldMk cId="2201018016" sldId="257"/>
        </pc:sldMkLst>
        <pc:spChg chg="del mod">
          <ac:chgData name="James Mellor" userId="f7a868f1-cec5-42da-88df-2860a1c74a3f" providerId="ADAL" clId="{863266CD-31E7-4BE9-AF0A-A13A9F4A7F12}" dt="2021-01-19T10:43:43.861" v="5869" actId="478"/>
          <ac:spMkLst>
            <pc:docMk/>
            <pc:sldMk cId="2201018016" sldId="257"/>
            <ac:spMk id="7" creationId="{369766F3-BB53-41A0-8FF5-73D37F185C66}"/>
          </ac:spMkLst>
        </pc:spChg>
      </pc:sldChg>
      <pc:sldChg chg="addSp delSp modSp mod delAnim modAnim modNotesTx">
        <pc:chgData name="James Mellor" userId="f7a868f1-cec5-42da-88df-2860a1c74a3f" providerId="ADAL" clId="{863266CD-31E7-4BE9-AF0A-A13A9F4A7F12}" dt="2021-01-19T10:49:01.934" v="6145"/>
        <pc:sldMkLst>
          <pc:docMk/>
          <pc:sldMk cId="2867733322" sldId="266"/>
        </pc:sldMkLst>
        <pc:spChg chg="mod">
          <ac:chgData name="James Mellor" userId="f7a868f1-cec5-42da-88df-2860a1c74a3f" providerId="ADAL" clId="{863266CD-31E7-4BE9-AF0A-A13A9F4A7F12}" dt="2021-01-19T10:25:51.585" v="5443" actId="27636"/>
          <ac:spMkLst>
            <pc:docMk/>
            <pc:sldMk cId="2867733322" sldId="266"/>
            <ac:spMk id="8" creationId="{00000000-0000-0000-0000-000000000000}"/>
          </ac:spMkLst>
        </pc:spChg>
        <pc:spChg chg="del mod">
          <ac:chgData name="James Mellor" userId="f7a868f1-cec5-42da-88df-2860a1c74a3f" providerId="ADAL" clId="{863266CD-31E7-4BE9-AF0A-A13A9F4A7F12}" dt="2021-01-19T10:49:01.450" v="6144" actId="478"/>
          <ac:spMkLst>
            <pc:docMk/>
            <pc:sldMk cId="2867733322" sldId="266"/>
            <ac:spMk id="9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9T10:04:39.985" v="4911" actId="20577"/>
          <ac:spMkLst>
            <pc:docMk/>
            <pc:sldMk cId="2867733322" sldId="266"/>
            <ac:spMk id="10" creationId="{AC5CCF7E-1E29-4222-95F5-B6DB80D4DFBE}"/>
          </ac:spMkLst>
        </pc:spChg>
        <pc:spChg chg="add mod">
          <ac:chgData name="James Mellor" userId="f7a868f1-cec5-42da-88df-2860a1c74a3f" providerId="ADAL" clId="{863266CD-31E7-4BE9-AF0A-A13A9F4A7F12}" dt="2021-01-19T10:49:01.934" v="6145"/>
          <ac:spMkLst>
            <pc:docMk/>
            <pc:sldMk cId="2867733322" sldId="266"/>
            <ac:spMk id="11" creationId="{0DC68BFA-A937-444D-B2DD-F9BD29C8AA04}"/>
          </ac:spMkLst>
        </pc:spChg>
        <pc:picChg chg="del">
          <ac:chgData name="James Mellor" userId="f7a868f1-cec5-42da-88df-2860a1c74a3f" providerId="ADAL" clId="{863266CD-31E7-4BE9-AF0A-A13A9F4A7F12}" dt="2021-01-19T10:31:31.817" v="5832" actId="478"/>
          <ac:picMkLst>
            <pc:docMk/>
            <pc:sldMk cId="2867733322" sldId="266"/>
            <ac:picMk id="2" creationId="{00000000-0000-0000-0000-000000000000}"/>
          </ac:picMkLst>
        </pc:picChg>
        <pc:picChg chg="mod">
          <ac:chgData name="James Mellor" userId="f7a868f1-cec5-42da-88df-2860a1c74a3f" providerId="ADAL" clId="{863266CD-31E7-4BE9-AF0A-A13A9F4A7F12}" dt="2021-01-19T10:34:44.622" v="5833" actId="1076"/>
          <ac:picMkLst>
            <pc:docMk/>
            <pc:sldMk cId="2867733322" sldId="266"/>
            <ac:picMk id="3" creationId="{A59C9ED2-A824-4130-A02F-7EFF3F5FC4DB}"/>
          </ac:picMkLst>
        </pc:picChg>
      </pc:sldChg>
      <pc:sldChg chg="modSp mod">
        <pc:chgData name="James Mellor" userId="f7a868f1-cec5-42da-88df-2860a1c74a3f" providerId="ADAL" clId="{863266CD-31E7-4BE9-AF0A-A13A9F4A7F12}" dt="2021-01-19T10:48:56.029" v="6143" actId="1076"/>
        <pc:sldMkLst>
          <pc:docMk/>
          <pc:sldMk cId="1840008276" sldId="267"/>
        </pc:sldMkLst>
        <pc:spChg chg="mod">
          <ac:chgData name="James Mellor" userId="f7a868f1-cec5-42da-88df-2860a1c74a3f" providerId="ADAL" clId="{863266CD-31E7-4BE9-AF0A-A13A9F4A7F12}" dt="2021-01-12T14:12:13.161" v="4279" actId="20577"/>
          <ac:spMkLst>
            <pc:docMk/>
            <pc:sldMk cId="1840008276" sldId="267"/>
            <ac:spMk id="7" creationId="{1D6D1205-1D88-4B17-848D-DA4B50FC29BA}"/>
          </ac:spMkLst>
        </pc:spChg>
        <pc:spChg chg="mod">
          <ac:chgData name="James Mellor" userId="f7a868f1-cec5-42da-88df-2860a1c74a3f" providerId="ADAL" clId="{863266CD-31E7-4BE9-AF0A-A13A9F4A7F12}" dt="2021-01-19T10:48:56.029" v="6143" actId="1076"/>
          <ac:spMkLst>
            <pc:docMk/>
            <pc:sldMk cId="1840008276" sldId="267"/>
            <ac:spMk id="8" creationId="{369766F3-BB53-41A0-8FF5-73D37F185C66}"/>
          </ac:spMkLst>
        </pc:spChg>
        <pc:spChg chg="mod">
          <ac:chgData name="James Mellor" userId="f7a868f1-cec5-42da-88df-2860a1c74a3f" providerId="ADAL" clId="{863266CD-31E7-4BE9-AF0A-A13A9F4A7F12}" dt="2021-01-12T14:10:55.823" v="3958" actId="20577"/>
          <ac:spMkLst>
            <pc:docMk/>
            <pc:sldMk cId="1840008276" sldId="267"/>
            <ac:spMk id="9" creationId="{00000000-0000-0000-0000-000000000000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9:47.940" v="6261" actId="20577"/>
        <pc:sldMkLst>
          <pc:docMk/>
          <pc:sldMk cId="1843134288" sldId="269"/>
        </pc:sldMkLst>
        <pc:spChg chg="mod">
          <ac:chgData name="James Mellor" userId="f7a868f1-cec5-42da-88df-2860a1c74a3f" providerId="ADAL" clId="{863266CD-31E7-4BE9-AF0A-A13A9F4A7F12}" dt="2021-01-19T10:49:47.940" v="6261" actId="20577"/>
          <ac:spMkLst>
            <pc:docMk/>
            <pc:sldMk cId="1843134288" sldId="269"/>
            <ac:spMk id="8" creationId="{00000000-0000-0000-0000-000000000000}"/>
          </ac:spMkLst>
        </pc:spChg>
        <pc:spChg chg="del mod">
          <ac:chgData name="James Mellor" userId="f7a868f1-cec5-42da-88df-2860a1c74a3f" providerId="ADAL" clId="{863266CD-31E7-4BE9-AF0A-A13A9F4A7F12}" dt="2021-01-19T10:49:06.811" v="6146" actId="478"/>
          <ac:spMkLst>
            <pc:docMk/>
            <pc:sldMk cId="1843134288" sldId="269"/>
            <ac:spMk id="9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9T10:49:07.101" v="6147"/>
          <ac:spMkLst>
            <pc:docMk/>
            <pc:sldMk cId="1843134288" sldId="269"/>
            <ac:spMk id="10" creationId="{29FEF282-854C-4C86-A3C7-4EB8B63175B8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5:23.777" v="5903"/>
        <pc:sldMkLst>
          <pc:docMk/>
          <pc:sldMk cId="627078553" sldId="270"/>
        </pc:sldMkLst>
        <pc:spChg chg="del mod">
          <ac:chgData name="James Mellor" userId="f7a868f1-cec5-42da-88df-2860a1c74a3f" providerId="ADAL" clId="{863266CD-31E7-4BE9-AF0A-A13A9F4A7F12}" dt="2021-01-19T10:43:35.705" v="5867" actId="478"/>
          <ac:spMkLst>
            <pc:docMk/>
            <pc:sldMk cId="627078553" sldId="270"/>
            <ac:spMk id="7" creationId="{369766F3-BB53-41A0-8FF5-73D37F185C66}"/>
          </ac:spMkLst>
        </pc:spChg>
        <pc:spChg chg="add del mod">
          <ac:chgData name="James Mellor" userId="f7a868f1-cec5-42da-88df-2860a1c74a3f" providerId="ADAL" clId="{863266CD-31E7-4BE9-AF0A-A13A9F4A7F12}" dt="2021-01-19T10:45:22.871" v="5902" actId="478"/>
          <ac:spMkLst>
            <pc:docMk/>
            <pc:sldMk cId="627078553" sldId="270"/>
            <ac:spMk id="8" creationId="{20B9F8C5-CBC7-42BD-BE6C-A1411A77A81B}"/>
          </ac:spMkLst>
        </pc:spChg>
        <pc:spChg chg="add mod">
          <ac:chgData name="James Mellor" userId="f7a868f1-cec5-42da-88df-2860a1c74a3f" providerId="ADAL" clId="{863266CD-31E7-4BE9-AF0A-A13A9F4A7F12}" dt="2021-01-19T10:45:23.777" v="5903"/>
          <ac:spMkLst>
            <pc:docMk/>
            <pc:sldMk cId="627078553" sldId="270"/>
            <ac:spMk id="9" creationId="{B49D5209-ED18-4CEB-BD29-76C40CAD5E0C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4:39.840" v="5896" actId="20577"/>
        <pc:sldMkLst>
          <pc:docMk/>
          <pc:sldMk cId="3038815620" sldId="271"/>
        </pc:sldMkLst>
        <pc:spChg chg="del">
          <ac:chgData name="James Mellor" userId="f7a868f1-cec5-42da-88df-2860a1c74a3f" providerId="ADAL" clId="{863266CD-31E7-4BE9-AF0A-A13A9F4A7F12}" dt="2021-01-19T10:43:50.454" v="5870" actId="478"/>
          <ac:spMkLst>
            <pc:docMk/>
            <pc:sldMk cId="3038815620" sldId="271"/>
            <ac:spMk id="5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9T10:44:39.840" v="5896" actId="20577"/>
          <ac:spMkLst>
            <pc:docMk/>
            <pc:sldMk cId="3038815620" sldId="271"/>
            <ac:spMk id="6" creationId="{0803D020-9DF6-447E-BBE6-94870B27EB4C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4:23.316" v="5891" actId="20577"/>
        <pc:sldMkLst>
          <pc:docMk/>
          <pc:sldMk cId="2929158762" sldId="272"/>
        </pc:sldMkLst>
        <pc:spChg chg="add mod">
          <ac:chgData name="James Mellor" userId="f7a868f1-cec5-42da-88df-2860a1c74a3f" providerId="ADAL" clId="{863266CD-31E7-4BE9-AF0A-A13A9F4A7F12}" dt="2021-01-19T10:44:23.316" v="5891" actId="20577"/>
          <ac:spMkLst>
            <pc:docMk/>
            <pc:sldMk cId="2929158762" sldId="272"/>
            <ac:spMk id="7" creationId="{FC6D94FA-1663-4585-A632-DD23FE6223E9}"/>
          </ac:spMkLst>
        </pc:spChg>
        <pc:spChg chg="del">
          <ac:chgData name="James Mellor" userId="f7a868f1-cec5-42da-88df-2860a1c74a3f" providerId="ADAL" clId="{863266CD-31E7-4BE9-AF0A-A13A9F4A7F12}" dt="2021-01-19T10:44:01.623" v="5872" actId="478"/>
          <ac:spMkLst>
            <pc:docMk/>
            <pc:sldMk cId="2929158762" sldId="272"/>
            <ac:spMk id="10" creationId="{369766F3-BB53-41A0-8FF5-73D37F185C66}"/>
          </ac:spMkLst>
        </pc:spChg>
      </pc:sldChg>
      <pc:sldChg chg="addSp delSp modSp mod ord modAnim">
        <pc:chgData name="James Mellor" userId="f7a868f1-cec5-42da-88df-2860a1c74a3f" providerId="ADAL" clId="{863266CD-31E7-4BE9-AF0A-A13A9F4A7F12}" dt="2021-01-19T10:46:06.741" v="5930"/>
        <pc:sldMkLst>
          <pc:docMk/>
          <pc:sldMk cId="753737742" sldId="273"/>
        </pc:sldMkLst>
        <pc:spChg chg="mod">
          <ac:chgData name="James Mellor" userId="f7a868f1-cec5-42da-88df-2860a1c74a3f" providerId="ADAL" clId="{863266CD-31E7-4BE9-AF0A-A13A9F4A7F12}" dt="2021-01-12T10:50:29.558" v="286" actId="404"/>
          <ac:spMkLst>
            <pc:docMk/>
            <pc:sldMk cId="753737742" sldId="273"/>
            <ac:spMk id="2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0:51:58.817" v="302" actId="20577"/>
          <ac:spMkLst>
            <pc:docMk/>
            <pc:sldMk cId="753737742" sldId="273"/>
            <ac:spMk id="3" creationId="{3CB72746-FA5F-4C26-A543-DA1827E7CF66}"/>
          </ac:spMkLst>
        </pc:spChg>
        <pc:spChg chg="del">
          <ac:chgData name="James Mellor" userId="f7a868f1-cec5-42da-88df-2860a1c74a3f" providerId="ADAL" clId="{863266CD-31E7-4BE9-AF0A-A13A9F4A7F12}" dt="2021-01-19T10:46:06.393" v="5929" actId="478"/>
          <ac:spMkLst>
            <pc:docMk/>
            <pc:sldMk cId="753737742" sldId="273"/>
            <ac:spMk id="5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2T10:51:11.942" v="288" actId="1076"/>
          <ac:spMkLst>
            <pc:docMk/>
            <pc:sldMk cId="753737742" sldId="273"/>
            <ac:spMk id="6" creationId="{1B39CFC6-34C4-475E-88C3-34E15149EF4A}"/>
          </ac:spMkLst>
        </pc:spChg>
        <pc:spChg chg="add mod">
          <ac:chgData name="James Mellor" userId="f7a868f1-cec5-42da-88df-2860a1c74a3f" providerId="ADAL" clId="{863266CD-31E7-4BE9-AF0A-A13A9F4A7F12}" dt="2021-01-12T10:51:30.232" v="289" actId="1076"/>
          <ac:spMkLst>
            <pc:docMk/>
            <pc:sldMk cId="753737742" sldId="273"/>
            <ac:spMk id="7" creationId="{69D69F71-41EB-483B-98CC-85F2FB27E060}"/>
          </ac:spMkLst>
        </pc:spChg>
        <pc:spChg chg="add mod">
          <ac:chgData name="James Mellor" userId="f7a868f1-cec5-42da-88df-2860a1c74a3f" providerId="ADAL" clId="{863266CD-31E7-4BE9-AF0A-A13A9F4A7F12}" dt="2021-01-19T10:46:06.741" v="5930"/>
          <ac:spMkLst>
            <pc:docMk/>
            <pc:sldMk cId="753737742" sldId="273"/>
            <ac:spMk id="8" creationId="{42C7AFE6-E310-4DB5-9962-0EB818D3E513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6:23.536" v="5951" actId="20577"/>
        <pc:sldMkLst>
          <pc:docMk/>
          <pc:sldMk cId="2786168528" sldId="274"/>
        </pc:sldMkLst>
        <pc:spChg chg="mod">
          <ac:chgData name="James Mellor" userId="f7a868f1-cec5-42da-88df-2860a1c74a3f" providerId="ADAL" clId="{863266CD-31E7-4BE9-AF0A-A13A9F4A7F12}" dt="2021-01-12T11:28:35.259" v="571" actId="14100"/>
          <ac:spMkLst>
            <pc:docMk/>
            <pc:sldMk cId="2786168528" sldId="274"/>
            <ac:spMk id="2" creationId="{00000000-0000-0000-0000-000000000000}"/>
          </ac:spMkLst>
        </pc:spChg>
        <pc:spChg chg="del mod">
          <ac:chgData name="James Mellor" userId="f7a868f1-cec5-42da-88df-2860a1c74a3f" providerId="ADAL" clId="{863266CD-31E7-4BE9-AF0A-A13A9F4A7F12}" dt="2021-01-12T11:27:36.935" v="562" actId="478"/>
          <ac:spMkLst>
            <pc:docMk/>
            <pc:sldMk cId="2786168528" sldId="274"/>
            <ac:spMk id="5" creationId="{C7E3DFE1-6D5A-4738-8E10-D4AA1D417D2C}"/>
          </ac:spMkLst>
        </pc:spChg>
        <pc:spChg chg="del">
          <ac:chgData name="James Mellor" userId="f7a868f1-cec5-42da-88df-2860a1c74a3f" providerId="ADAL" clId="{863266CD-31E7-4BE9-AF0A-A13A9F4A7F12}" dt="2021-01-19T10:46:16.901" v="5931" actId="478"/>
          <ac:spMkLst>
            <pc:docMk/>
            <pc:sldMk cId="2786168528" sldId="274"/>
            <ac:spMk id="6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2T11:29:00.962" v="575" actId="122"/>
          <ac:spMkLst>
            <pc:docMk/>
            <pc:sldMk cId="2786168528" sldId="274"/>
            <ac:spMk id="7" creationId="{69AD2347-C13C-46E8-9B04-C6B82A5E775B}"/>
          </ac:spMkLst>
        </pc:spChg>
        <pc:spChg chg="add mod">
          <ac:chgData name="James Mellor" userId="f7a868f1-cec5-42da-88df-2860a1c74a3f" providerId="ADAL" clId="{863266CD-31E7-4BE9-AF0A-A13A9F4A7F12}" dt="2021-01-12T11:29:00.962" v="575" actId="122"/>
          <ac:spMkLst>
            <pc:docMk/>
            <pc:sldMk cId="2786168528" sldId="274"/>
            <ac:spMk id="8" creationId="{5961C4E4-AD6B-422D-9E56-F125A1119CE3}"/>
          </ac:spMkLst>
        </pc:spChg>
        <pc:spChg chg="add mod">
          <ac:chgData name="James Mellor" userId="f7a868f1-cec5-42da-88df-2860a1c74a3f" providerId="ADAL" clId="{863266CD-31E7-4BE9-AF0A-A13A9F4A7F12}" dt="2021-01-12T11:29:00.962" v="575" actId="122"/>
          <ac:spMkLst>
            <pc:docMk/>
            <pc:sldMk cId="2786168528" sldId="274"/>
            <ac:spMk id="9" creationId="{3AF3AF0E-227D-4F2A-BF0F-B71A473C9C85}"/>
          </ac:spMkLst>
        </pc:spChg>
        <pc:spChg chg="add mod">
          <ac:chgData name="James Mellor" userId="f7a868f1-cec5-42da-88df-2860a1c74a3f" providerId="ADAL" clId="{863266CD-31E7-4BE9-AF0A-A13A9F4A7F12}" dt="2021-01-19T10:46:23.536" v="5951" actId="20577"/>
          <ac:spMkLst>
            <pc:docMk/>
            <pc:sldMk cId="2786168528" sldId="274"/>
            <ac:spMk id="10" creationId="{227234A6-F37E-4019-A619-90DA36F95482}"/>
          </ac:spMkLst>
        </pc:spChg>
        <pc:picChg chg="del">
          <ac:chgData name="James Mellor" userId="f7a868f1-cec5-42da-88df-2860a1c74a3f" providerId="ADAL" clId="{863266CD-31E7-4BE9-AF0A-A13A9F4A7F12}" dt="2021-01-12T11:27:33.041" v="560" actId="478"/>
          <ac:picMkLst>
            <pc:docMk/>
            <pc:sldMk cId="2786168528" sldId="274"/>
            <ac:picMk id="3" creationId="{BBE0A56A-164A-4352-8D2D-FF4C626F2A05}"/>
          </ac:picMkLst>
        </pc:picChg>
      </pc:sldChg>
      <pc:sldChg chg="addSp delSp modSp del mod">
        <pc:chgData name="James Mellor" userId="f7a868f1-cec5-42da-88df-2860a1c74a3f" providerId="ADAL" clId="{863266CD-31E7-4BE9-AF0A-A13A9F4A7F12}" dt="2021-01-19T10:47:33.829" v="6023" actId="14100"/>
        <pc:sldMkLst>
          <pc:docMk/>
          <pc:sldMk cId="2779823213" sldId="275"/>
        </pc:sldMkLst>
        <pc:spChg chg="mod">
          <ac:chgData name="James Mellor" userId="f7a868f1-cec5-42da-88df-2860a1c74a3f" providerId="ADAL" clId="{863266CD-31E7-4BE9-AF0A-A13A9F4A7F12}" dt="2021-01-12T14:05:52.253" v="3279"/>
          <ac:spMkLst>
            <pc:docMk/>
            <pc:sldMk cId="2779823213" sldId="275"/>
            <ac:spMk id="2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4:06:32.747" v="3424" actId="1076"/>
          <ac:spMkLst>
            <pc:docMk/>
            <pc:sldMk cId="2779823213" sldId="275"/>
            <ac:spMk id="6" creationId="{4868E38E-C605-4AA5-97BF-AFDA1ACAE79C}"/>
          </ac:spMkLst>
        </pc:spChg>
        <pc:spChg chg="del mod">
          <ac:chgData name="James Mellor" userId="f7a868f1-cec5-42da-88df-2860a1c74a3f" providerId="ADAL" clId="{863266CD-31E7-4BE9-AF0A-A13A9F4A7F12}" dt="2021-01-19T10:47:11.840" v="5979" actId="478"/>
          <ac:spMkLst>
            <pc:docMk/>
            <pc:sldMk cId="2779823213" sldId="275"/>
            <ac:spMk id="7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2T14:06:24.053" v="3423" actId="20577"/>
          <ac:spMkLst>
            <pc:docMk/>
            <pc:sldMk cId="2779823213" sldId="275"/>
            <ac:spMk id="8" creationId="{CD3C9355-DE22-4269-A8E4-1ED5F0F3D0A7}"/>
          </ac:spMkLst>
        </pc:spChg>
        <pc:spChg chg="add mod">
          <ac:chgData name="James Mellor" userId="f7a868f1-cec5-42da-88df-2860a1c74a3f" providerId="ADAL" clId="{863266CD-31E7-4BE9-AF0A-A13A9F4A7F12}" dt="2021-01-19T10:47:33.829" v="6023" actId="14100"/>
          <ac:spMkLst>
            <pc:docMk/>
            <pc:sldMk cId="2779823213" sldId="275"/>
            <ac:spMk id="9" creationId="{6FE1ABDC-8C5F-42F2-B85F-6E46E2882C52}"/>
          </ac:spMkLst>
        </pc:spChg>
        <pc:graphicFrameChg chg="add mod modGraphic">
          <ac:chgData name="James Mellor" userId="f7a868f1-cec5-42da-88df-2860a1c74a3f" providerId="ADAL" clId="{863266CD-31E7-4BE9-AF0A-A13A9F4A7F12}" dt="2021-01-12T14:05:45.432" v="3277" actId="1076"/>
          <ac:graphicFrameMkLst>
            <pc:docMk/>
            <pc:sldMk cId="2779823213" sldId="275"/>
            <ac:graphicFrameMk id="3" creationId="{26E790A9-3480-44FA-80E6-51CF1320F7D3}"/>
          </ac:graphicFrameMkLst>
        </pc:graphicFrameChg>
        <pc:graphicFrameChg chg="mod modGraphic">
          <ac:chgData name="James Mellor" userId="f7a868f1-cec5-42da-88df-2860a1c74a3f" providerId="ADAL" clId="{863266CD-31E7-4BE9-AF0A-A13A9F4A7F12}" dt="2021-01-12T14:02:49.605" v="3055" actId="404"/>
          <ac:graphicFrameMkLst>
            <pc:docMk/>
            <pc:sldMk cId="2779823213" sldId="275"/>
            <ac:graphicFrameMk id="5" creationId="{CD9603D9-0B89-4B2B-8B5E-BAF677A13A1D}"/>
          </ac:graphicFrameMkLst>
        </pc:graphicFrameChg>
      </pc:sldChg>
      <pc:sldChg chg="addSp delSp modSp mod">
        <pc:chgData name="James Mellor" userId="f7a868f1-cec5-42da-88df-2860a1c74a3f" providerId="ADAL" clId="{863266CD-31E7-4BE9-AF0A-A13A9F4A7F12}" dt="2021-01-19T10:47:52.217" v="6048" actId="20577"/>
        <pc:sldMkLst>
          <pc:docMk/>
          <pc:sldMk cId="3924192967" sldId="277"/>
        </pc:sldMkLst>
        <pc:spChg chg="mod">
          <ac:chgData name="James Mellor" userId="f7a868f1-cec5-42da-88df-2860a1c74a3f" providerId="ADAL" clId="{863266CD-31E7-4BE9-AF0A-A13A9F4A7F12}" dt="2021-01-12T13:56:29.004" v="2892" actId="1076"/>
          <ac:spMkLst>
            <pc:docMk/>
            <pc:sldMk cId="3924192967" sldId="277"/>
            <ac:spMk id="2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4:07:58.342" v="3546" actId="1076"/>
          <ac:spMkLst>
            <pc:docMk/>
            <pc:sldMk cId="3924192967" sldId="277"/>
            <ac:spMk id="6" creationId="{942BC0A1-118F-4943-8357-A8BAA3F40198}"/>
          </ac:spMkLst>
        </pc:spChg>
        <pc:spChg chg="mod">
          <ac:chgData name="James Mellor" userId="f7a868f1-cec5-42da-88df-2860a1c74a3f" providerId="ADAL" clId="{863266CD-31E7-4BE9-AF0A-A13A9F4A7F12}" dt="2021-01-19T10:30:47.533" v="5829" actId="20577"/>
          <ac:spMkLst>
            <pc:docMk/>
            <pc:sldMk cId="3924192967" sldId="277"/>
            <ac:spMk id="7" creationId="{85DB028C-3A00-4219-9FDF-CD5FFC53EBC1}"/>
          </ac:spMkLst>
        </pc:spChg>
        <pc:spChg chg="del mod">
          <ac:chgData name="James Mellor" userId="f7a868f1-cec5-42da-88df-2860a1c74a3f" providerId="ADAL" clId="{863266CD-31E7-4BE9-AF0A-A13A9F4A7F12}" dt="2021-01-19T10:47:43.733" v="6026" actId="478"/>
          <ac:spMkLst>
            <pc:docMk/>
            <pc:sldMk cId="3924192967" sldId="277"/>
            <ac:spMk id="8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9T10:47:52.217" v="6048" actId="20577"/>
          <ac:spMkLst>
            <pc:docMk/>
            <pc:sldMk cId="3924192967" sldId="277"/>
            <ac:spMk id="10" creationId="{E1C288AF-F9BB-4FB7-A9D7-DA9EECD5373C}"/>
          </ac:spMkLst>
        </pc:spChg>
        <pc:picChg chg="del">
          <ac:chgData name="James Mellor" userId="f7a868f1-cec5-42da-88df-2860a1c74a3f" providerId="ADAL" clId="{863266CD-31E7-4BE9-AF0A-A13A9F4A7F12}" dt="2021-01-12T13:54:47.969" v="2656" actId="478"/>
          <ac:picMkLst>
            <pc:docMk/>
            <pc:sldMk cId="3924192967" sldId="277"/>
            <ac:picMk id="3" creationId="{EA236031-0B5F-4D87-A98C-BB3EEC6F36C7}"/>
          </ac:picMkLst>
        </pc:picChg>
        <pc:picChg chg="add mod">
          <ac:chgData name="James Mellor" userId="f7a868f1-cec5-42da-88df-2860a1c74a3f" providerId="ADAL" clId="{863266CD-31E7-4BE9-AF0A-A13A9F4A7F12}" dt="2021-01-19T10:29:55.998" v="5781" actId="1076"/>
          <ac:picMkLst>
            <pc:docMk/>
            <pc:sldMk cId="3924192967" sldId="277"/>
            <ac:picMk id="9" creationId="{E92793D4-F712-4435-92AB-4EECD6A4CAF1}"/>
          </ac:picMkLst>
        </pc:picChg>
      </pc:sldChg>
      <pc:sldChg chg="addSp delSp modSp mod">
        <pc:chgData name="James Mellor" userId="f7a868f1-cec5-42da-88df-2860a1c74a3f" providerId="ADAL" clId="{863266CD-31E7-4BE9-AF0A-A13A9F4A7F12}" dt="2021-01-19T10:45:36.197" v="5905"/>
        <pc:sldMkLst>
          <pc:docMk/>
          <pc:sldMk cId="1844623144" sldId="278"/>
        </pc:sldMkLst>
        <pc:spChg chg="mod">
          <ac:chgData name="James Mellor" userId="f7a868f1-cec5-42da-88df-2860a1c74a3f" providerId="ADAL" clId="{863266CD-31E7-4BE9-AF0A-A13A9F4A7F12}" dt="2021-01-12T10:48:31.096" v="46" actId="20577"/>
          <ac:spMkLst>
            <pc:docMk/>
            <pc:sldMk cId="1844623144" sldId="278"/>
            <ac:spMk id="2" creationId="{00000000-0000-0000-0000-000000000000}"/>
          </ac:spMkLst>
        </pc:spChg>
        <pc:spChg chg="del">
          <ac:chgData name="James Mellor" userId="f7a868f1-cec5-42da-88df-2860a1c74a3f" providerId="ADAL" clId="{863266CD-31E7-4BE9-AF0A-A13A9F4A7F12}" dt="2021-01-19T10:45:35.845" v="5904" actId="478"/>
          <ac:spMkLst>
            <pc:docMk/>
            <pc:sldMk cId="1844623144" sldId="278"/>
            <ac:spMk id="5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9T10:45:36.197" v="5905"/>
          <ac:spMkLst>
            <pc:docMk/>
            <pc:sldMk cId="1844623144" sldId="278"/>
            <ac:spMk id="9" creationId="{85EF3C48-61E2-4032-9633-8AD045E32C89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6:43.876" v="5957"/>
        <pc:sldMkLst>
          <pc:docMk/>
          <pc:sldMk cId="2674800077" sldId="309"/>
        </pc:sldMkLst>
        <pc:spChg chg="mod">
          <ac:chgData name="James Mellor" userId="f7a868f1-cec5-42da-88df-2860a1c74a3f" providerId="ADAL" clId="{863266CD-31E7-4BE9-AF0A-A13A9F4A7F12}" dt="2021-01-12T13:52:49.068" v="2644" actId="20577"/>
          <ac:spMkLst>
            <pc:docMk/>
            <pc:sldMk cId="2674800077" sldId="309"/>
            <ac:spMk id="2" creationId="{00000000-0000-0000-0000-000000000000}"/>
          </ac:spMkLst>
        </pc:spChg>
        <pc:spChg chg="del">
          <ac:chgData name="James Mellor" userId="f7a868f1-cec5-42da-88df-2860a1c74a3f" providerId="ADAL" clId="{863266CD-31E7-4BE9-AF0A-A13A9F4A7F12}" dt="2021-01-19T10:46:43.376" v="5956" actId="478"/>
          <ac:spMkLst>
            <pc:docMk/>
            <pc:sldMk cId="2674800077" sldId="309"/>
            <ac:spMk id="5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9T10:46:43.876" v="5957"/>
          <ac:spMkLst>
            <pc:docMk/>
            <pc:sldMk cId="2674800077" sldId="309"/>
            <ac:spMk id="7" creationId="{BE4BED34-7E58-4074-952C-FE8B52F8E7EB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7:04.653" v="5978" actId="14100"/>
        <pc:sldMkLst>
          <pc:docMk/>
          <pc:sldMk cId="1220887813" sldId="310"/>
        </pc:sldMkLst>
        <pc:spChg chg="mod">
          <ac:chgData name="James Mellor" userId="f7a868f1-cec5-42da-88df-2860a1c74a3f" providerId="ADAL" clId="{863266CD-31E7-4BE9-AF0A-A13A9F4A7F12}" dt="2021-01-12T13:52:06.487" v="2540" actId="404"/>
          <ac:spMkLst>
            <pc:docMk/>
            <pc:sldMk cId="1220887813" sldId="310"/>
            <ac:spMk id="2" creationId="{00000000-0000-0000-0000-000000000000}"/>
          </ac:spMkLst>
        </pc:spChg>
        <pc:spChg chg="del">
          <ac:chgData name="James Mellor" userId="f7a868f1-cec5-42da-88df-2860a1c74a3f" providerId="ADAL" clId="{863266CD-31E7-4BE9-AF0A-A13A9F4A7F12}" dt="2021-01-12T15:33:46.622" v="4298" actId="478"/>
          <ac:spMkLst>
            <pc:docMk/>
            <pc:sldMk cId="1220887813" sldId="310"/>
            <ac:spMk id="3" creationId="{3CB72746-FA5F-4C26-A543-DA1827E7CF66}"/>
          </ac:spMkLst>
        </pc:spChg>
        <pc:spChg chg="del">
          <ac:chgData name="James Mellor" userId="f7a868f1-cec5-42da-88df-2860a1c74a3f" providerId="ADAL" clId="{863266CD-31E7-4BE9-AF0A-A13A9F4A7F12}" dt="2021-01-19T10:46:53.997" v="5960" actId="478"/>
          <ac:spMkLst>
            <pc:docMk/>
            <pc:sldMk cId="1220887813" sldId="310"/>
            <ac:spMk id="5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9T10:47:04.653" v="5978" actId="14100"/>
          <ac:spMkLst>
            <pc:docMk/>
            <pc:sldMk cId="1220887813" sldId="310"/>
            <ac:spMk id="6" creationId="{1A83DF42-8DB0-409A-8B94-E1B40AC28449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8:20.041" v="6074" actId="14100"/>
        <pc:sldMkLst>
          <pc:docMk/>
          <pc:sldMk cId="3402335531" sldId="311"/>
        </pc:sldMkLst>
        <pc:spChg chg="mod">
          <ac:chgData name="James Mellor" userId="f7a868f1-cec5-42da-88df-2860a1c74a3f" providerId="ADAL" clId="{863266CD-31E7-4BE9-AF0A-A13A9F4A7F12}" dt="2021-01-19T10:03:14.549" v="4571" actId="1076"/>
          <ac:spMkLst>
            <pc:docMk/>
            <pc:sldMk cId="3402335531" sldId="311"/>
            <ac:spMk id="2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9T10:01:59.662" v="4520" actId="14100"/>
          <ac:spMkLst>
            <pc:docMk/>
            <pc:sldMk cId="3402335531" sldId="311"/>
            <ac:spMk id="6" creationId="{00000000-0000-0000-0000-000000000000}"/>
          </ac:spMkLst>
        </pc:spChg>
        <pc:spChg chg="del mod">
          <ac:chgData name="James Mellor" userId="f7a868f1-cec5-42da-88df-2860a1c74a3f" providerId="ADAL" clId="{863266CD-31E7-4BE9-AF0A-A13A9F4A7F12}" dt="2021-01-19T10:48:05.237" v="6051" actId="478"/>
          <ac:spMkLst>
            <pc:docMk/>
            <pc:sldMk cId="3402335531" sldId="311"/>
            <ac:spMk id="8" creationId="{369766F3-BB53-41A0-8FF5-73D37F185C66}"/>
          </ac:spMkLst>
        </pc:spChg>
        <pc:spChg chg="mod">
          <ac:chgData name="James Mellor" userId="f7a868f1-cec5-42da-88df-2860a1c74a3f" providerId="ADAL" clId="{863266CD-31E7-4BE9-AF0A-A13A9F4A7F12}" dt="2021-01-19T10:31:12.458" v="5831" actId="1076"/>
          <ac:spMkLst>
            <pc:docMk/>
            <pc:sldMk cId="3402335531" sldId="311"/>
            <ac:spMk id="9" creationId="{00000000-0000-0000-0000-000000000000}"/>
          </ac:spMkLst>
        </pc:spChg>
        <pc:spChg chg="add del mod">
          <ac:chgData name="James Mellor" userId="f7a868f1-cec5-42da-88df-2860a1c74a3f" providerId="ADAL" clId="{863266CD-31E7-4BE9-AF0A-A13A9F4A7F12}" dt="2021-01-19T10:48:02.868" v="6050" actId="478"/>
          <ac:spMkLst>
            <pc:docMk/>
            <pc:sldMk cId="3402335531" sldId="311"/>
            <ac:spMk id="10" creationId="{5326A505-D3F4-4188-90F4-21D0733DA71D}"/>
          </ac:spMkLst>
        </pc:spChg>
        <pc:spChg chg="add mod">
          <ac:chgData name="James Mellor" userId="f7a868f1-cec5-42da-88df-2860a1c74a3f" providerId="ADAL" clId="{863266CD-31E7-4BE9-AF0A-A13A9F4A7F12}" dt="2021-01-19T10:48:20.041" v="6074" actId="14100"/>
          <ac:spMkLst>
            <pc:docMk/>
            <pc:sldMk cId="3402335531" sldId="311"/>
            <ac:spMk id="11" creationId="{044F96B2-3E1F-43F8-ABE0-7E45BA28F34E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5:54.942" v="5926" actId="14100"/>
        <pc:sldMkLst>
          <pc:docMk/>
          <pc:sldMk cId="875455830" sldId="312"/>
        </pc:sldMkLst>
        <pc:spChg chg="del">
          <ac:chgData name="James Mellor" userId="f7a868f1-cec5-42da-88df-2860a1c74a3f" providerId="ADAL" clId="{863266CD-31E7-4BE9-AF0A-A13A9F4A7F12}" dt="2021-01-19T10:45:40.710" v="5906" actId="478"/>
          <ac:spMkLst>
            <pc:docMk/>
            <pc:sldMk cId="875455830" sldId="312"/>
            <ac:spMk id="5" creationId="{369766F3-BB53-41A0-8FF5-73D37F185C66}"/>
          </ac:spMkLst>
        </pc:spChg>
        <pc:spChg chg="mod">
          <ac:chgData name="James Mellor" userId="f7a868f1-cec5-42da-88df-2860a1c74a3f" providerId="ADAL" clId="{863266CD-31E7-4BE9-AF0A-A13A9F4A7F12}" dt="2021-01-12T10:48:56.752" v="47" actId="2711"/>
          <ac:spMkLst>
            <pc:docMk/>
            <pc:sldMk cId="875455830" sldId="312"/>
            <ac:spMk id="12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0:49:06.636" v="48" actId="2711"/>
          <ac:spMkLst>
            <pc:docMk/>
            <pc:sldMk cId="875455830" sldId="312"/>
            <ac:spMk id="14" creationId="{00000000-0000-0000-0000-000000000000}"/>
          </ac:spMkLst>
        </pc:spChg>
        <pc:spChg chg="add mod">
          <ac:chgData name="James Mellor" userId="f7a868f1-cec5-42da-88df-2860a1c74a3f" providerId="ADAL" clId="{863266CD-31E7-4BE9-AF0A-A13A9F4A7F12}" dt="2021-01-19T10:45:54.942" v="5926" actId="14100"/>
          <ac:spMkLst>
            <pc:docMk/>
            <pc:sldMk cId="875455830" sldId="312"/>
            <ac:spMk id="24" creationId="{7C949225-3322-4F21-8DE9-FE3B8F9A0120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6:03.127" v="5928"/>
        <pc:sldMkLst>
          <pc:docMk/>
          <pc:sldMk cId="2524118843" sldId="313"/>
        </pc:sldMkLst>
        <pc:spChg chg="del">
          <ac:chgData name="James Mellor" userId="f7a868f1-cec5-42da-88df-2860a1c74a3f" providerId="ADAL" clId="{863266CD-31E7-4BE9-AF0A-A13A9F4A7F12}" dt="2021-01-19T10:46:02.570" v="5927" actId="478"/>
          <ac:spMkLst>
            <pc:docMk/>
            <pc:sldMk cId="2524118843" sldId="313"/>
            <ac:spMk id="5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9T10:46:03.127" v="5928"/>
          <ac:spMkLst>
            <pc:docMk/>
            <pc:sldMk cId="2524118843" sldId="313"/>
            <ac:spMk id="19" creationId="{8D576055-8A5E-4A28-96F7-6EF277E293E0}"/>
          </ac:spMkLst>
        </pc:spChg>
        <pc:spChg chg="mod">
          <ac:chgData name="James Mellor" userId="f7a868f1-cec5-42da-88df-2860a1c74a3f" providerId="ADAL" clId="{863266CD-31E7-4BE9-AF0A-A13A9F4A7F12}" dt="2021-01-12T10:49:15.824" v="49" actId="2711"/>
          <ac:spMkLst>
            <pc:docMk/>
            <pc:sldMk cId="2524118843" sldId="313"/>
            <ac:spMk id="29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0:49:15.824" v="49" actId="2711"/>
          <ac:spMkLst>
            <pc:docMk/>
            <pc:sldMk cId="2524118843" sldId="313"/>
            <ac:spMk id="30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0:49:15.824" v="49" actId="2711"/>
          <ac:spMkLst>
            <pc:docMk/>
            <pc:sldMk cId="2524118843" sldId="313"/>
            <ac:spMk id="33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0:49:15.824" v="49" actId="2711"/>
          <ac:spMkLst>
            <pc:docMk/>
            <pc:sldMk cId="2524118843" sldId="313"/>
            <ac:spMk id="34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0:49:15.824" v="49" actId="2711"/>
          <ac:spMkLst>
            <pc:docMk/>
            <pc:sldMk cId="2524118843" sldId="313"/>
            <ac:spMk id="36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0:49:15.824" v="49" actId="2711"/>
          <ac:spMkLst>
            <pc:docMk/>
            <pc:sldMk cId="2524118843" sldId="313"/>
            <ac:spMk id="37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0:49:15.824" v="49" actId="2711"/>
          <ac:spMkLst>
            <pc:docMk/>
            <pc:sldMk cId="2524118843" sldId="313"/>
            <ac:spMk id="38" creationId="{00000000-0000-0000-0000-000000000000}"/>
          </ac:spMkLst>
        </pc:spChg>
        <pc:grpChg chg="mod">
          <ac:chgData name="James Mellor" userId="f7a868f1-cec5-42da-88df-2860a1c74a3f" providerId="ADAL" clId="{863266CD-31E7-4BE9-AF0A-A13A9F4A7F12}" dt="2021-01-12T10:49:15.824" v="49" actId="2711"/>
          <ac:grpSpMkLst>
            <pc:docMk/>
            <pc:sldMk cId="2524118843" sldId="313"/>
            <ac:grpSpMk id="24" creationId="{00000000-0000-0000-0000-000000000000}"/>
          </ac:grpSpMkLst>
        </pc:grpChg>
        <pc:grpChg chg="mod">
          <ac:chgData name="James Mellor" userId="f7a868f1-cec5-42da-88df-2860a1c74a3f" providerId="ADAL" clId="{863266CD-31E7-4BE9-AF0A-A13A9F4A7F12}" dt="2021-01-12T10:49:15.824" v="49" actId="2711"/>
          <ac:grpSpMkLst>
            <pc:docMk/>
            <pc:sldMk cId="2524118843" sldId="313"/>
            <ac:grpSpMk id="28" creationId="{00000000-0000-0000-0000-000000000000}"/>
          </ac:grpSpMkLst>
        </pc:grpChg>
        <pc:grpChg chg="mod">
          <ac:chgData name="James Mellor" userId="f7a868f1-cec5-42da-88df-2860a1c74a3f" providerId="ADAL" clId="{863266CD-31E7-4BE9-AF0A-A13A9F4A7F12}" dt="2021-01-12T10:49:15.824" v="49" actId="2711"/>
          <ac:grpSpMkLst>
            <pc:docMk/>
            <pc:sldMk cId="2524118843" sldId="313"/>
            <ac:grpSpMk id="32" creationId="{00000000-0000-0000-0000-000000000000}"/>
          </ac:grpSpMkLst>
        </pc:grpChg>
        <pc:picChg chg="mod">
          <ac:chgData name="James Mellor" userId="f7a868f1-cec5-42da-88df-2860a1c74a3f" providerId="ADAL" clId="{863266CD-31E7-4BE9-AF0A-A13A9F4A7F12}" dt="2021-01-12T10:49:15.824" v="49" actId="2711"/>
          <ac:picMkLst>
            <pc:docMk/>
            <pc:sldMk cId="2524118843" sldId="313"/>
            <ac:picMk id="31" creationId="{00000000-0000-0000-0000-000000000000}"/>
          </ac:picMkLst>
        </pc:picChg>
        <pc:picChg chg="mod">
          <ac:chgData name="James Mellor" userId="f7a868f1-cec5-42da-88df-2860a1c74a3f" providerId="ADAL" clId="{863266CD-31E7-4BE9-AF0A-A13A9F4A7F12}" dt="2021-01-12T10:49:15.824" v="49" actId="2711"/>
          <ac:picMkLst>
            <pc:docMk/>
            <pc:sldMk cId="2524118843" sldId="313"/>
            <ac:picMk id="35" creationId="{00000000-0000-0000-0000-000000000000}"/>
          </ac:picMkLst>
        </pc:picChg>
      </pc:sldChg>
      <pc:sldChg chg="addSp delSp modSp add mod delAnim modAnim">
        <pc:chgData name="James Mellor" userId="f7a868f1-cec5-42da-88df-2860a1c74a3f" providerId="ADAL" clId="{863266CD-31E7-4BE9-AF0A-A13A9F4A7F12}" dt="2021-01-19T10:46:34.480" v="5953"/>
        <pc:sldMkLst>
          <pc:docMk/>
          <pc:sldMk cId="2890746592" sldId="314"/>
        </pc:sldMkLst>
        <pc:spChg chg="del">
          <ac:chgData name="James Mellor" userId="f7a868f1-cec5-42da-88df-2860a1c74a3f" providerId="ADAL" clId="{863266CD-31E7-4BE9-AF0A-A13A9F4A7F12}" dt="2021-01-12T11:29:38.087" v="577" actId="478"/>
          <ac:spMkLst>
            <pc:docMk/>
            <pc:sldMk cId="2890746592" sldId="314"/>
            <ac:spMk id="2" creationId="{00000000-0000-0000-0000-000000000000}"/>
          </ac:spMkLst>
        </pc:spChg>
        <pc:spChg chg="add del mod">
          <ac:chgData name="James Mellor" userId="f7a868f1-cec5-42da-88df-2860a1c74a3f" providerId="ADAL" clId="{863266CD-31E7-4BE9-AF0A-A13A9F4A7F12}" dt="2021-01-12T11:30:00.571" v="580" actId="478"/>
          <ac:spMkLst>
            <pc:docMk/>
            <pc:sldMk cId="2890746592" sldId="314"/>
            <ac:spMk id="5" creationId="{FFD5B8D8-5F1F-4E88-919B-00D89CD4D7CB}"/>
          </ac:spMkLst>
        </pc:spChg>
        <pc:spChg chg="del">
          <ac:chgData name="James Mellor" userId="f7a868f1-cec5-42da-88df-2860a1c74a3f" providerId="ADAL" clId="{863266CD-31E7-4BE9-AF0A-A13A9F4A7F12}" dt="2021-01-19T10:46:33.951" v="5952" actId="478"/>
          <ac:spMkLst>
            <pc:docMk/>
            <pc:sldMk cId="2890746592" sldId="314"/>
            <ac:spMk id="6" creationId="{369766F3-BB53-41A0-8FF5-73D37F185C66}"/>
          </ac:spMkLst>
        </pc:spChg>
        <pc:spChg chg="del">
          <ac:chgData name="James Mellor" userId="f7a868f1-cec5-42da-88df-2860a1c74a3f" providerId="ADAL" clId="{863266CD-31E7-4BE9-AF0A-A13A9F4A7F12}" dt="2021-01-12T11:29:38.087" v="577" actId="478"/>
          <ac:spMkLst>
            <pc:docMk/>
            <pc:sldMk cId="2890746592" sldId="314"/>
            <ac:spMk id="7" creationId="{69AD2347-C13C-46E8-9B04-C6B82A5E775B}"/>
          </ac:spMkLst>
        </pc:spChg>
        <pc:spChg chg="del">
          <ac:chgData name="James Mellor" userId="f7a868f1-cec5-42da-88df-2860a1c74a3f" providerId="ADAL" clId="{863266CD-31E7-4BE9-AF0A-A13A9F4A7F12}" dt="2021-01-12T11:29:38.087" v="577" actId="478"/>
          <ac:spMkLst>
            <pc:docMk/>
            <pc:sldMk cId="2890746592" sldId="314"/>
            <ac:spMk id="8" creationId="{5961C4E4-AD6B-422D-9E56-F125A1119CE3}"/>
          </ac:spMkLst>
        </pc:spChg>
        <pc:spChg chg="del">
          <ac:chgData name="James Mellor" userId="f7a868f1-cec5-42da-88df-2860a1c74a3f" providerId="ADAL" clId="{863266CD-31E7-4BE9-AF0A-A13A9F4A7F12}" dt="2021-01-12T11:29:38.087" v="577" actId="478"/>
          <ac:spMkLst>
            <pc:docMk/>
            <pc:sldMk cId="2890746592" sldId="314"/>
            <ac:spMk id="9" creationId="{3AF3AF0E-227D-4F2A-BF0F-B71A473C9C85}"/>
          </ac:spMkLst>
        </pc:spChg>
        <pc:spChg chg="add del mod">
          <ac:chgData name="James Mellor" userId="f7a868f1-cec5-42da-88df-2860a1c74a3f" providerId="ADAL" clId="{863266CD-31E7-4BE9-AF0A-A13A9F4A7F12}" dt="2021-01-12T12:04:49.074" v="855" actId="478"/>
          <ac:spMkLst>
            <pc:docMk/>
            <pc:sldMk cId="2890746592" sldId="314"/>
            <ac:spMk id="10" creationId="{FD280D34-220F-4639-88C8-30917486C006}"/>
          </ac:spMkLst>
        </pc:spChg>
        <pc:spChg chg="add mod">
          <ac:chgData name="James Mellor" userId="f7a868f1-cec5-42da-88df-2860a1c74a3f" providerId="ADAL" clId="{863266CD-31E7-4BE9-AF0A-A13A9F4A7F12}" dt="2021-01-12T12:12:19.131" v="1045" actId="1076"/>
          <ac:spMkLst>
            <pc:docMk/>
            <pc:sldMk cId="2890746592" sldId="314"/>
            <ac:spMk id="11" creationId="{46214B1B-9777-478D-846C-688D8091F1DE}"/>
          </ac:spMkLst>
        </pc:spChg>
        <pc:spChg chg="add del mod">
          <ac:chgData name="James Mellor" userId="f7a868f1-cec5-42da-88df-2860a1c74a3f" providerId="ADAL" clId="{863266CD-31E7-4BE9-AF0A-A13A9F4A7F12}" dt="2021-01-12T12:04:53.908" v="856" actId="478"/>
          <ac:spMkLst>
            <pc:docMk/>
            <pc:sldMk cId="2890746592" sldId="314"/>
            <ac:spMk id="12" creationId="{6C6D3A3B-93A8-4529-9438-931496E70992}"/>
          </ac:spMkLst>
        </pc:spChg>
        <pc:spChg chg="add del mod">
          <ac:chgData name="James Mellor" userId="f7a868f1-cec5-42da-88df-2860a1c74a3f" providerId="ADAL" clId="{863266CD-31E7-4BE9-AF0A-A13A9F4A7F12}" dt="2021-01-12T12:04:53.908" v="856" actId="478"/>
          <ac:spMkLst>
            <pc:docMk/>
            <pc:sldMk cId="2890746592" sldId="314"/>
            <ac:spMk id="13" creationId="{FB4C6E06-A3A8-4AAA-9371-8A622FC319DA}"/>
          </ac:spMkLst>
        </pc:spChg>
        <pc:spChg chg="add del mod">
          <ac:chgData name="James Mellor" userId="f7a868f1-cec5-42da-88df-2860a1c74a3f" providerId="ADAL" clId="{863266CD-31E7-4BE9-AF0A-A13A9F4A7F12}" dt="2021-01-12T11:31:00.675" v="585" actId="478"/>
          <ac:spMkLst>
            <pc:docMk/>
            <pc:sldMk cId="2890746592" sldId="314"/>
            <ac:spMk id="14" creationId="{ADB614E3-57A5-4DFF-B2C2-64E6C86859A6}"/>
          </ac:spMkLst>
        </pc:spChg>
        <pc:spChg chg="add del mod">
          <ac:chgData name="James Mellor" userId="f7a868f1-cec5-42da-88df-2860a1c74a3f" providerId="ADAL" clId="{863266CD-31E7-4BE9-AF0A-A13A9F4A7F12}" dt="2021-01-12T12:04:53.908" v="856" actId="478"/>
          <ac:spMkLst>
            <pc:docMk/>
            <pc:sldMk cId="2890746592" sldId="314"/>
            <ac:spMk id="15" creationId="{72006166-BCE4-4007-9B77-C78DFFF1295E}"/>
          </ac:spMkLst>
        </pc:spChg>
        <pc:spChg chg="add del mod">
          <ac:chgData name="James Mellor" userId="f7a868f1-cec5-42da-88df-2860a1c74a3f" providerId="ADAL" clId="{863266CD-31E7-4BE9-AF0A-A13A9F4A7F12}" dt="2021-01-12T12:04:49.074" v="855" actId="478"/>
          <ac:spMkLst>
            <pc:docMk/>
            <pc:sldMk cId="2890746592" sldId="314"/>
            <ac:spMk id="16" creationId="{25B6A6CD-3B59-48F3-BB0A-5B0128E2F31F}"/>
          </ac:spMkLst>
        </pc:spChg>
        <pc:spChg chg="add mod">
          <ac:chgData name="James Mellor" userId="f7a868f1-cec5-42da-88df-2860a1c74a3f" providerId="ADAL" clId="{863266CD-31E7-4BE9-AF0A-A13A9F4A7F12}" dt="2021-01-12T15:23:56.687" v="4284" actId="14100"/>
          <ac:spMkLst>
            <pc:docMk/>
            <pc:sldMk cId="2890746592" sldId="314"/>
            <ac:spMk id="17" creationId="{65F04023-32D7-4FAB-99BC-A048CFCCCEFB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18" creationId="{29E1B092-A421-457F-BBDF-AB982BFE8A65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19" creationId="{0859B135-AD89-4211-901F-ABE854BA9199}"/>
          </ac:spMkLst>
        </pc:spChg>
        <pc:spChg chg="add del mod">
          <ac:chgData name="James Mellor" userId="f7a868f1-cec5-42da-88df-2860a1c74a3f" providerId="ADAL" clId="{863266CD-31E7-4BE9-AF0A-A13A9F4A7F12}" dt="2021-01-12T12:10:54.983" v="1022" actId="478"/>
          <ac:spMkLst>
            <pc:docMk/>
            <pc:sldMk cId="2890746592" sldId="314"/>
            <ac:spMk id="20" creationId="{3081CE4F-76F8-4EBB-920E-94E65560402C}"/>
          </ac:spMkLst>
        </pc:spChg>
        <pc:spChg chg="add mod">
          <ac:chgData name="James Mellor" userId="f7a868f1-cec5-42da-88df-2860a1c74a3f" providerId="ADAL" clId="{863266CD-31E7-4BE9-AF0A-A13A9F4A7F12}" dt="2021-01-19T10:46:34.480" v="5953"/>
          <ac:spMkLst>
            <pc:docMk/>
            <pc:sldMk cId="2890746592" sldId="314"/>
            <ac:spMk id="20" creationId="{EA56F0FF-1D52-4656-8A3D-C766C31BF87B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21" creationId="{9C1D6855-F440-4513-95D3-2AEDED475C51}"/>
          </ac:spMkLst>
        </pc:spChg>
        <pc:spChg chg="add del mod">
          <ac:chgData name="James Mellor" userId="f7a868f1-cec5-42da-88df-2860a1c74a3f" providerId="ADAL" clId="{863266CD-31E7-4BE9-AF0A-A13A9F4A7F12}" dt="2021-01-12T12:06:34.382" v="962" actId="478"/>
          <ac:spMkLst>
            <pc:docMk/>
            <pc:sldMk cId="2890746592" sldId="314"/>
            <ac:spMk id="22" creationId="{4DF6BAF1-1CF5-4106-BB53-626B86C12D16}"/>
          </ac:spMkLst>
        </pc:spChg>
        <pc:spChg chg="add del mod">
          <ac:chgData name="James Mellor" userId="f7a868f1-cec5-42da-88df-2860a1c74a3f" providerId="ADAL" clId="{863266CD-31E7-4BE9-AF0A-A13A9F4A7F12}" dt="2021-01-12T12:08:06.170" v="982" actId="478"/>
          <ac:spMkLst>
            <pc:docMk/>
            <pc:sldMk cId="2890746592" sldId="314"/>
            <ac:spMk id="23" creationId="{8EF09D34-983B-4C7A-858A-67C62F41BED3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24" creationId="{C4F08BFE-2402-42B7-97A5-4695340A0C75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25" creationId="{AA6791F3-05F9-4328-9387-BA9B29935308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26" creationId="{4175D233-1DC3-4FD7-B310-2C1CE642D797}"/>
          </ac:spMkLst>
        </pc:spChg>
        <pc:spChg chg="add del mod">
          <ac:chgData name="James Mellor" userId="f7a868f1-cec5-42da-88df-2860a1c74a3f" providerId="ADAL" clId="{863266CD-31E7-4BE9-AF0A-A13A9F4A7F12}" dt="2021-01-12T12:07:21.213" v="970" actId="478"/>
          <ac:spMkLst>
            <pc:docMk/>
            <pc:sldMk cId="2890746592" sldId="314"/>
            <ac:spMk id="27" creationId="{49808410-9C40-443D-8F3D-A8AA95DF0759}"/>
          </ac:spMkLst>
        </pc:spChg>
        <pc:spChg chg="add del mod">
          <ac:chgData name="James Mellor" userId="f7a868f1-cec5-42da-88df-2860a1c74a3f" providerId="ADAL" clId="{863266CD-31E7-4BE9-AF0A-A13A9F4A7F12}" dt="2021-01-12T12:08:13.990" v="984" actId="478"/>
          <ac:spMkLst>
            <pc:docMk/>
            <pc:sldMk cId="2890746592" sldId="314"/>
            <ac:spMk id="28" creationId="{92E5A9D5-B4B1-4B13-BF1C-521C5CE8B087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29" creationId="{BDE98BD7-3CDF-46EE-B333-CDF7DD2E129D}"/>
          </ac:spMkLst>
        </pc:spChg>
        <pc:spChg chg="add del mod">
          <ac:chgData name="James Mellor" userId="f7a868f1-cec5-42da-88df-2860a1c74a3f" providerId="ADAL" clId="{863266CD-31E7-4BE9-AF0A-A13A9F4A7F12}" dt="2021-01-12T12:10:57.518" v="1023" actId="478"/>
          <ac:spMkLst>
            <pc:docMk/>
            <pc:sldMk cId="2890746592" sldId="314"/>
            <ac:spMk id="30" creationId="{2060E2EA-7CB6-4357-8125-29AEEB687342}"/>
          </ac:spMkLst>
        </pc:spChg>
        <pc:spChg chg="add del mod">
          <ac:chgData name="James Mellor" userId="f7a868f1-cec5-42da-88df-2860a1c74a3f" providerId="ADAL" clId="{863266CD-31E7-4BE9-AF0A-A13A9F4A7F12}" dt="2021-01-12T12:10:59.557" v="1024" actId="478"/>
          <ac:spMkLst>
            <pc:docMk/>
            <pc:sldMk cId="2890746592" sldId="314"/>
            <ac:spMk id="31" creationId="{A0F8F9F4-DECD-4C98-97E6-38E946F9BA28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32" creationId="{4EEB1207-54F8-44FB-83DB-4821E0B588B6}"/>
          </ac:spMkLst>
        </pc:spChg>
        <pc:spChg chg="add del mod">
          <ac:chgData name="James Mellor" userId="f7a868f1-cec5-42da-88df-2860a1c74a3f" providerId="ADAL" clId="{863266CD-31E7-4BE9-AF0A-A13A9F4A7F12}" dt="2021-01-12T12:09:05.085" v="990" actId="478"/>
          <ac:spMkLst>
            <pc:docMk/>
            <pc:sldMk cId="2890746592" sldId="314"/>
            <ac:spMk id="33" creationId="{BA6EA83B-F4A4-4E23-A013-98E37EAB0517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34" creationId="{8D62963B-3AE1-4E45-9B07-AAC596684CEA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35" creationId="{E3FBCC89-9919-47E1-AFA5-457A392FE992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36" creationId="{05A607FB-0236-4BA3-9278-1197A0EBFA1D}"/>
          </ac:spMkLst>
        </pc:spChg>
        <pc:spChg chg="add mod">
          <ac:chgData name="James Mellor" userId="f7a868f1-cec5-42da-88df-2860a1c74a3f" providerId="ADAL" clId="{863266CD-31E7-4BE9-AF0A-A13A9F4A7F12}" dt="2021-01-12T12:12:56.704" v="1049" actId="1076"/>
          <ac:spMkLst>
            <pc:docMk/>
            <pc:sldMk cId="2890746592" sldId="314"/>
            <ac:spMk id="37" creationId="{F9D8A9B1-DC8C-416C-A0FF-D06F585A031F}"/>
          </ac:spMkLst>
        </pc:spChg>
        <pc:picChg chg="add mod">
          <ac:chgData name="James Mellor" userId="f7a868f1-cec5-42da-88df-2860a1c74a3f" providerId="ADAL" clId="{863266CD-31E7-4BE9-AF0A-A13A9F4A7F12}" dt="2021-01-12T15:24:28.772" v="4289" actId="1076"/>
          <ac:picMkLst>
            <pc:docMk/>
            <pc:sldMk cId="2890746592" sldId="314"/>
            <ac:picMk id="1026" creationId="{23598337-DE55-4A1E-9A7B-5CC5CFEBD70A}"/>
          </ac:picMkLst>
        </pc:picChg>
      </pc:sldChg>
      <pc:sldChg chg="addSp delSp modSp add mod">
        <pc:chgData name="James Mellor" userId="f7a868f1-cec5-42da-88df-2860a1c74a3f" providerId="ADAL" clId="{863266CD-31E7-4BE9-AF0A-A13A9F4A7F12}" dt="2021-01-19T10:46:38.898" v="5955"/>
        <pc:sldMkLst>
          <pc:docMk/>
          <pc:sldMk cId="1012914895" sldId="315"/>
        </pc:sldMkLst>
        <pc:spChg chg="del">
          <ac:chgData name="James Mellor" userId="f7a868f1-cec5-42da-88df-2860a1c74a3f" providerId="ADAL" clId="{863266CD-31E7-4BE9-AF0A-A13A9F4A7F12}" dt="2021-01-19T10:46:38.372" v="5954" actId="478"/>
          <ac:spMkLst>
            <pc:docMk/>
            <pc:sldMk cId="1012914895" sldId="315"/>
            <ac:spMk id="6" creationId="{369766F3-BB53-41A0-8FF5-73D37F185C66}"/>
          </ac:spMkLst>
        </pc:spChg>
        <pc:spChg chg="mod">
          <ac:chgData name="James Mellor" userId="f7a868f1-cec5-42da-88df-2860a1c74a3f" providerId="ADAL" clId="{863266CD-31E7-4BE9-AF0A-A13A9F4A7F12}" dt="2021-01-12T15:25:05.548" v="4297" actId="14100"/>
          <ac:spMkLst>
            <pc:docMk/>
            <pc:sldMk cId="1012914895" sldId="315"/>
            <ac:spMk id="10" creationId="{FD280D34-220F-4639-88C8-30917486C006}"/>
          </ac:spMkLst>
        </pc:spChg>
        <pc:spChg chg="mod">
          <ac:chgData name="James Mellor" userId="f7a868f1-cec5-42da-88df-2860a1c74a3f" providerId="ADAL" clId="{863266CD-31E7-4BE9-AF0A-A13A9F4A7F12}" dt="2021-01-12T15:24:50.147" v="4293" actId="14100"/>
          <ac:spMkLst>
            <pc:docMk/>
            <pc:sldMk cId="1012914895" sldId="315"/>
            <ac:spMk id="11" creationId="{46214B1B-9777-478D-846C-688D8091F1DE}"/>
          </ac:spMkLst>
        </pc:spChg>
        <pc:spChg chg="mod">
          <ac:chgData name="James Mellor" userId="f7a868f1-cec5-42da-88df-2860a1c74a3f" providerId="ADAL" clId="{863266CD-31E7-4BE9-AF0A-A13A9F4A7F12}" dt="2021-01-12T12:12:45.133" v="1048" actId="1076"/>
          <ac:spMkLst>
            <pc:docMk/>
            <pc:sldMk cId="1012914895" sldId="315"/>
            <ac:spMk id="12" creationId="{6C6D3A3B-93A8-4529-9438-931496E70992}"/>
          </ac:spMkLst>
        </pc:spChg>
        <pc:spChg chg="mod">
          <ac:chgData name="James Mellor" userId="f7a868f1-cec5-42da-88df-2860a1c74a3f" providerId="ADAL" clId="{863266CD-31E7-4BE9-AF0A-A13A9F4A7F12}" dt="2021-01-12T12:12:45.133" v="1048" actId="1076"/>
          <ac:spMkLst>
            <pc:docMk/>
            <pc:sldMk cId="1012914895" sldId="315"/>
            <ac:spMk id="13" creationId="{FB4C6E06-A3A8-4AAA-9371-8A622FC319DA}"/>
          </ac:spMkLst>
        </pc:spChg>
        <pc:spChg chg="add mod">
          <ac:chgData name="James Mellor" userId="f7a868f1-cec5-42da-88df-2860a1c74a3f" providerId="ADAL" clId="{863266CD-31E7-4BE9-AF0A-A13A9F4A7F12}" dt="2021-01-19T10:46:38.898" v="5955"/>
          <ac:spMkLst>
            <pc:docMk/>
            <pc:sldMk cId="1012914895" sldId="315"/>
            <ac:spMk id="14" creationId="{1494FE88-6389-40F1-95E3-2EFDE3F2FDAF}"/>
          </ac:spMkLst>
        </pc:spChg>
        <pc:spChg chg="mod">
          <ac:chgData name="James Mellor" userId="f7a868f1-cec5-42da-88df-2860a1c74a3f" providerId="ADAL" clId="{863266CD-31E7-4BE9-AF0A-A13A9F4A7F12}" dt="2021-01-12T12:12:45.133" v="1048" actId="1076"/>
          <ac:spMkLst>
            <pc:docMk/>
            <pc:sldMk cId="1012914895" sldId="315"/>
            <ac:spMk id="15" creationId="{72006166-BCE4-4007-9B77-C78DFFF1295E}"/>
          </ac:spMkLst>
        </pc:spChg>
        <pc:spChg chg="del">
          <ac:chgData name="James Mellor" userId="f7a868f1-cec5-42da-88df-2860a1c74a3f" providerId="ADAL" clId="{863266CD-31E7-4BE9-AF0A-A13A9F4A7F12}" dt="2021-01-12T12:12:34.225" v="1046" actId="478"/>
          <ac:spMkLst>
            <pc:docMk/>
            <pc:sldMk cId="1012914895" sldId="315"/>
            <ac:spMk id="16" creationId="{25B6A6CD-3B59-48F3-BB0A-5B0128E2F31F}"/>
          </ac:spMkLst>
        </pc:spChg>
      </pc:sldChg>
      <pc:sldChg chg="modSp add del mod">
        <pc:chgData name="James Mellor" userId="f7a868f1-cec5-42da-88df-2860a1c74a3f" providerId="ADAL" clId="{863266CD-31E7-4BE9-AF0A-A13A9F4A7F12}" dt="2021-01-12T14:00:59.569" v="2915" actId="47"/>
        <pc:sldMkLst>
          <pc:docMk/>
          <pc:sldMk cId="3128600945" sldId="316"/>
        </pc:sldMkLst>
        <pc:spChg chg="mod">
          <ac:chgData name="James Mellor" userId="f7a868f1-cec5-42da-88df-2860a1c74a3f" providerId="ADAL" clId="{863266CD-31E7-4BE9-AF0A-A13A9F4A7F12}" dt="2021-01-12T13:57:07.160" v="2903" actId="20577"/>
          <ac:spMkLst>
            <pc:docMk/>
            <pc:sldMk cId="3128600945" sldId="316"/>
            <ac:spMk id="2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3:57:01.881" v="2896" actId="20577"/>
          <ac:spMkLst>
            <pc:docMk/>
            <pc:sldMk cId="3128600945" sldId="316"/>
            <ac:spMk id="5" creationId="{369766F3-BB53-41A0-8FF5-73D37F185C66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7:39.309" v="6025"/>
        <pc:sldMkLst>
          <pc:docMk/>
          <pc:sldMk cId="3113552839" sldId="317"/>
        </pc:sldMkLst>
        <pc:spChg chg="mod">
          <ac:chgData name="James Mellor" userId="f7a868f1-cec5-42da-88df-2860a1c74a3f" providerId="ADAL" clId="{863266CD-31E7-4BE9-AF0A-A13A9F4A7F12}" dt="2021-01-12T14:07:20.354" v="3539" actId="20577"/>
          <ac:spMkLst>
            <pc:docMk/>
            <pc:sldMk cId="3113552839" sldId="317"/>
            <ac:spMk id="2" creationId="{00000000-0000-0000-0000-000000000000}"/>
          </ac:spMkLst>
        </pc:spChg>
        <pc:spChg chg="mod">
          <ac:chgData name="James Mellor" userId="f7a868f1-cec5-42da-88df-2860a1c74a3f" providerId="ADAL" clId="{863266CD-31E7-4BE9-AF0A-A13A9F4A7F12}" dt="2021-01-12T15:54:11.420" v="4306" actId="20577"/>
          <ac:spMkLst>
            <pc:docMk/>
            <pc:sldMk cId="3113552839" sldId="317"/>
            <ac:spMk id="3" creationId="{3CB72746-FA5F-4C26-A543-DA1827E7CF66}"/>
          </ac:spMkLst>
        </pc:spChg>
        <pc:spChg chg="del mod">
          <ac:chgData name="James Mellor" userId="f7a868f1-cec5-42da-88df-2860a1c74a3f" providerId="ADAL" clId="{863266CD-31E7-4BE9-AF0A-A13A9F4A7F12}" dt="2021-01-19T10:47:38.772" v="6024" actId="478"/>
          <ac:spMkLst>
            <pc:docMk/>
            <pc:sldMk cId="3113552839" sldId="317"/>
            <ac:spMk id="5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9T10:47:39.309" v="6025"/>
          <ac:spMkLst>
            <pc:docMk/>
            <pc:sldMk cId="3113552839" sldId="317"/>
            <ac:spMk id="6" creationId="{28BDBA1F-0AB9-461E-A8D3-D8C0F5DEE88F}"/>
          </ac:spMkLst>
        </pc:spChg>
      </pc:sldChg>
      <pc:sldChg chg="addSp delSp modSp mod">
        <pc:chgData name="James Mellor" userId="f7a868f1-cec5-42da-88df-2860a1c74a3f" providerId="ADAL" clId="{863266CD-31E7-4BE9-AF0A-A13A9F4A7F12}" dt="2021-01-19T10:46:49.661" v="5959"/>
        <pc:sldMkLst>
          <pc:docMk/>
          <pc:sldMk cId="2246562509" sldId="318"/>
        </pc:sldMkLst>
        <pc:spChg chg="del">
          <ac:chgData name="James Mellor" userId="f7a868f1-cec5-42da-88df-2860a1c74a3f" providerId="ADAL" clId="{863266CD-31E7-4BE9-AF0A-A13A9F4A7F12}" dt="2021-01-19T10:46:49.212" v="5958" actId="478"/>
          <ac:spMkLst>
            <pc:docMk/>
            <pc:sldMk cId="2246562509" sldId="318"/>
            <ac:spMk id="5" creationId="{369766F3-BB53-41A0-8FF5-73D37F185C66}"/>
          </ac:spMkLst>
        </pc:spChg>
        <pc:spChg chg="add mod">
          <ac:chgData name="James Mellor" userId="f7a868f1-cec5-42da-88df-2860a1c74a3f" providerId="ADAL" clId="{863266CD-31E7-4BE9-AF0A-A13A9F4A7F12}" dt="2021-01-19T10:46:49.661" v="5959"/>
          <ac:spMkLst>
            <pc:docMk/>
            <pc:sldMk cId="2246562509" sldId="318"/>
            <ac:spMk id="7" creationId="{1236F72C-9C3F-4C52-A850-5A8D7826F249}"/>
          </ac:spMkLst>
        </pc:spChg>
      </pc:sldChg>
    </pc:docChg>
  </pc:docChgLst>
  <pc:docChgLst>
    <pc:chgData name="James Mellor" userId="f7a868f1-cec5-42da-88df-2860a1c74a3f" providerId="ADAL" clId="{C539DA37-540A-4415-B4E5-090D56898112}"/>
    <pc:docChg chg="undo redo custSel modSld">
      <pc:chgData name="James Mellor" userId="f7a868f1-cec5-42da-88df-2860a1c74a3f" providerId="ADAL" clId="{C539DA37-540A-4415-B4E5-090D56898112}" dt="2021-01-31T19:32:39.783" v="526" actId="1076"/>
      <pc:docMkLst>
        <pc:docMk/>
      </pc:docMkLst>
      <pc:sldChg chg="addSp delSp modSp mod">
        <pc:chgData name="James Mellor" userId="f7a868f1-cec5-42da-88df-2860a1c74a3f" providerId="ADAL" clId="{C539DA37-540A-4415-B4E5-090D56898112}" dt="2021-01-26T16:25:01.244" v="52" actId="20577"/>
        <pc:sldMkLst>
          <pc:docMk/>
          <pc:sldMk cId="2201018016" sldId="257"/>
        </pc:sldMkLst>
        <pc:spChg chg="add del mod">
          <ac:chgData name="James Mellor" userId="f7a868f1-cec5-42da-88df-2860a1c74a3f" providerId="ADAL" clId="{C539DA37-540A-4415-B4E5-090D56898112}" dt="2021-01-26T16:25:01.244" v="52" actId="20577"/>
          <ac:spMkLst>
            <pc:docMk/>
            <pc:sldMk cId="2201018016" sldId="257"/>
            <ac:spMk id="3" creationId="{00000000-0000-0000-0000-000000000000}"/>
          </ac:spMkLst>
        </pc:spChg>
        <pc:spChg chg="add del mod">
          <ac:chgData name="James Mellor" userId="f7a868f1-cec5-42da-88df-2860a1c74a3f" providerId="ADAL" clId="{C539DA37-540A-4415-B4E5-090D56898112}" dt="2021-01-26T16:24:52.264" v="44" actId="478"/>
          <ac:spMkLst>
            <pc:docMk/>
            <pc:sldMk cId="2201018016" sldId="257"/>
            <ac:spMk id="9" creationId="{591FE301-2523-447A-A192-DFDAAB8B37F1}"/>
          </ac:spMkLst>
        </pc:spChg>
        <pc:graphicFrameChg chg="add del mod">
          <ac:chgData name="James Mellor" userId="f7a868f1-cec5-42da-88df-2860a1c74a3f" providerId="ADAL" clId="{C539DA37-540A-4415-B4E5-090D56898112}" dt="2021-01-26T16:24:54.403" v="45"/>
          <ac:graphicFrameMkLst>
            <pc:docMk/>
            <pc:sldMk cId="2201018016" sldId="257"/>
            <ac:graphicFrameMk id="7" creationId="{07A32B65-D1A7-441C-B77A-89748408D7ED}"/>
          </ac:graphicFrameMkLst>
        </pc:graphicFrameChg>
      </pc:sldChg>
      <pc:sldChg chg="delSp mod delAnim modNotesTx">
        <pc:chgData name="James Mellor" userId="f7a868f1-cec5-42da-88df-2860a1c74a3f" providerId="ADAL" clId="{C539DA37-540A-4415-B4E5-090D56898112}" dt="2021-01-31T19:13:38.470" v="259" actId="478"/>
        <pc:sldMkLst>
          <pc:docMk/>
          <pc:sldMk cId="1706611693" sldId="262"/>
        </pc:sldMkLst>
        <pc:picChg chg="del">
          <ac:chgData name="James Mellor" userId="f7a868f1-cec5-42da-88df-2860a1c74a3f" providerId="ADAL" clId="{C539DA37-540A-4415-B4E5-090D56898112}" dt="2021-01-31T19:13:38.470" v="259" actId="478"/>
          <ac:picMkLst>
            <pc:docMk/>
            <pc:sldMk cId="1706611693" sldId="262"/>
            <ac:picMk id="2" creationId="{00000000-0000-0000-0000-000000000000}"/>
          </ac:picMkLst>
        </pc:picChg>
      </pc:sldChg>
      <pc:sldChg chg="addSp delSp modSp mod delAnim modNotesTx">
        <pc:chgData name="James Mellor" userId="f7a868f1-cec5-42da-88df-2860a1c74a3f" providerId="ADAL" clId="{C539DA37-540A-4415-B4E5-090D56898112}" dt="2021-01-31T19:30:21.635" v="426" actId="14100"/>
        <pc:sldMkLst>
          <pc:docMk/>
          <pc:sldMk cId="2867733322" sldId="266"/>
        </pc:sldMkLst>
        <pc:spChg chg="mod">
          <ac:chgData name="James Mellor" userId="f7a868f1-cec5-42da-88df-2860a1c74a3f" providerId="ADAL" clId="{C539DA37-540A-4415-B4E5-090D56898112}" dt="2021-01-31T19:30:04.110" v="425" actId="1076"/>
          <ac:spMkLst>
            <pc:docMk/>
            <pc:sldMk cId="2867733322" sldId="266"/>
            <ac:spMk id="6" creationId="{00000000-0000-0000-0000-000000000000}"/>
          </ac:spMkLst>
        </pc:spChg>
        <pc:spChg chg="mod">
          <ac:chgData name="James Mellor" userId="f7a868f1-cec5-42da-88df-2860a1c74a3f" providerId="ADAL" clId="{C539DA37-540A-4415-B4E5-090D56898112}" dt="2021-01-31T19:27:44.153" v="417" actId="20577"/>
          <ac:spMkLst>
            <pc:docMk/>
            <pc:sldMk cId="2867733322" sldId="266"/>
            <ac:spMk id="8" creationId="{00000000-0000-0000-0000-000000000000}"/>
          </ac:spMkLst>
        </pc:spChg>
        <pc:spChg chg="mod">
          <ac:chgData name="James Mellor" userId="f7a868f1-cec5-42da-88df-2860a1c74a3f" providerId="ADAL" clId="{C539DA37-540A-4415-B4E5-090D56898112}" dt="2021-01-31T19:18:58.987" v="362" actId="20577"/>
          <ac:spMkLst>
            <pc:docMk/>
            <pc:sldMk cId="2867733322" sldId="266"/>
            <ac:spMk id="10" creationId="{AC5CCF7E-1E29-4222-95F5-B6DB80D4DFBE}"/>
          </ac:spMkLst>
        </pc:spChg>
        <pc:picChg chg="del">
          <ac:chgData name="James Mellor" userId="f7a868f1-cec5-42da-88df-2860a1c74a3f" providerId="ADAL" clId="{C539DA37-540A-4415-B4E5-090D56898112}" dt="2021-01-31T19:19:24.865" v="367" actId="478"/>
          <ac:picMkLst>
            <pc:docMk/>
            <pc:sldMk cId="2867733322" sldId="266"/>
            <ac:picMk id="3" creationId="{A59C9ED2-A824-4130-A02F-7EFF3F5FC4DB}"/>
          </ac:picMkLst>
        </pc:picChg>
        <pc:picChg chg="add mod">
          <ac:chgData name="James Mellor" userId="f7a868f1-cec5-42da-88df-2860a1c74a3f" providerId="ADAL" clId="{C539DA37-540A-4415-B4E5-090D56898112}" dt="2021-01-31T19:30:21.635" v="426" actId="14100"/>
          <ac:picMkLst>
            <pc:docMk/>
            <pc:sldMk cId="2867733322" sldId="266"/>
            <ac:picMk id="1026" creationId="{D74A2024-7278-4EF4-9801-63F3DD30F8FA}"/>
          </ac:picMkLst>
        </pc:picChg>
      </pc:sldChg>
      <pc:sldChg chg="modSp mod">
        <pc:chgData name="James Mellor" userId="f7a868f1-cec5-42da-88df-2860a1c74a3f" providerId="ADAL" clId="{C539DA37-540A-4415-B4E5-090D56898112}" dt="2021-01-31T19:32:39.783" v="526" actId="1076"/>
        <pc:sldMkLst>
          <pc:docMk/>
          <pc:sldMk cId="1840008276" sldId="267"/>
        </pc:sldMkLst>
        <pc:spChg chg="mod">
          <ac:chgData name="James Mellor" userId="f7a868f1-cec5-42da-88df-2860a1c74a3f" providerId="ADAL" clId="{C539DA37-540A-4415-B4E5-090D56898112}" dt="2021-01-31T19:32:39.783" v="526" actId="1076"/>
          <ac:spMkLst>
            <pc:docMk/>
            <pc:sldMk cId="1840008276" sldId="267"/>
            <ac:spMk id="7" creationId="{1D6D1205-1D88-4B17-848D-DA4B50FC29BA}"/>
          </ac:spMkLst>
        </pc:spChg>
        <pc:spChg chg="mod">
          <ac:chgData name="James Mellor" userId="f7a868f1-cec5-42da-88df-2860a1c74a3f" providerId="ADAL" clId="{C539DA37-540A-4415-B4E5-090D56898112}" dt="2021-01-31T19:32:36.434" v="525" actId="1076"/>
          <ac:spMkLst>
            <pc:docMk/>
            <pc:sldMk cId="1840008276" sldId="267"/>
            <ac:spMk id="9" creationId="{00000000-0000-0000-0000-000000000000}"/>
          </ac:spMkLst>
        </pc:spChg>
      </pc:sldChg>
      <pc:sldChg chg="addSp modSp mod">
        <pc:chgData name="James Mellor" userId="f7a868f1-cec5-42da-88df-2860a1c74a3f" providerId="ADAL" clId="{C539DA37-540A-4415-B4E5-090D56898112}" dt="2021-01-31T19:31:40.592" v="440"/>
        <pc:sldMkLst>
          <pc:docMk/>
          <pc:sldMk cId="1843134288" sldId="269"/>
        </pc:sldMkLst>
        <pc:spChg chg="mod">
          <ac:chgData name="James Mellor" userId="f7a868f1-cec5-42da-88df-2860a1c74a3f" providerId="ADAL" clId="{C539DA37-540A-4415-B4E5-090D56898112}" dt="2021-01-31T19:31:11.957" v="433" actId="14100"/>
          <ac:spMkLst>
            <pc:docMk/>
            <pc:sldMk cId="1843134288" sldId="269"/>
            <ac:spMk id="8" creationId="{00000000-0000-0000-0000-000000000000}"/>
          </ac:spMkLst>
        </pc:spChg>
        <pc:picChg chg="add mod">
          <ac:chgData name="James Mellor" userId="f7a868f1-cec5-42da-88df-2860a1c74a3f" providerId="ADAL" clId="{C539DA37-540A-4415-B4E5-090D56898112}" dt="2021-01-31T19:31:40.592" v="440"/>
          <ac:picMkLst>
            <pc:docMk/>
            <pc:sldMk cId="1843134288" sldId="269"/>
            <ac:picMk id="2050" creationId="{63D10730-9710-4A69-8C62-FC5D70B72113}"/>
          </ac:picMkLst>
        </pc:picChg>
      </pc:sldChg>
      <pc:sldChg chg="delSp mod">
        <pc:chgData name="James Mellor" userId="f7a868f1-cec5-42da-88df-2860a1c74a3f" providerId="ADAL" clId="{C539DA37-540A-4415-B4E5-090D56898112}" dt="2021-01-31T19:14:03.162" v="260" actId="478"/>
        <pc:sldMkLst>
          <pc:docMk/>
          <pc:sldMk cId="3038815620" sldId="271"/>
        </pc:sldMkLst>
        <pc:spChg chg="del">
          <ac:chgData name="James Mellor" userId="f7a868f1-cec5-42da-88df-2860a1c74a3f" providerId="ADAL" clId="{C539DA37-540A-4415-B4E5-090D56898112}" dt="2021-01-31T19:14:03.162" v="260" actId="478"/>
          <ac:spMkLst>
            <pc:docMk/>
            <pc:sldMk cId="3038815620" sldId="271"/>
            <ac:spMk id="3" creationId="{369766F3-BB53-41A0-8FF5-73D37F185C66}"/>
          </ac:spMkLst>
        </pc:spChg>
      </pc:sldChg>
      <pc:sldChg chg="modSp mod">
        <pc:chgData name="James Mellor" userId="f7a868f1-cec5-42da-88df-2860a1c74a3f" providerId="ADAL" clId="{C539DA37-540A-4415-B4E5-090D56898112}" dt="2021-01-31T19:14:22.360" v="262" actId="20577"/>
        <pc:sldMkLst>
          <pc:docMk/>
          <pc:sldMk cId="753737742" sldId="273"/>
        </pc:sldMkLst>
        <pc:spChg chg="mod">
          <ac:chgData name="James Mellor" userId="f7a868f1-cec5-42da-88df-2860a1c74a3f" providerId="ADAL" clId="{C539DA37-540A-4415-B4E5-090D56898112}" dt="2021-01-31T19:14:22.360" v="262" actId="20577"/>
          <ac:spMkLst>
            <pc:docMk/>
            <pc:sldMk cId="753737742" sldId="273"/>
            <ac:spMk id="3" creationId="{3CB72746-FA5F-4C26-A543-DA1827E7CF66}"/>
          </ac:spMkLst>
        </pc:spChg>
      </pc:sldChg>
      <pc:sldChg chg="modSp mod">
        <pc:chgData name="James Mellor" userId="f7a868f1-cec5-42da-88df-2860a1c74a3f" providerId="ADAL" clId="{C539DA37-540A-4415-B4E5-090D56898112}" dt="2021-01-31T19:18:09.410" v="350" actId="115"/>
        <pc:sldMkLst>
          <pc:docMk/>
          <pc:sldMk cId="3924192967" sldId="277"/>
        </pc:sldMkLst>
        <pc:spChg chg="mod">
          <ac:chgData name="James Mellor" userId="f7a868f1-cec5-42da-88df-2860a1c74a3f" providerId="ADAL" clId="{C539DA37-540A-4415-B4E5-090D56898112}" dt="2021-01-31T19:17:32.396" v="342" actId="20577"/>
          <ac:spMkLst>
            <pc:docMk/>
            <pc:sldMk cId="3924192967" sldId="277"/>
            <ac:spMk id="6" creationId="{942BC0A1-118F-4943-8357-A8BAA3F40198}"/>
          </ac:spMkLst>
        </pc:spChg>
        <pc:spChg chg="mod">
          <ac:chgData name="James Mellor" userId="f7a868f1-cec5-42da-88df-2860a1c74a3f" providerId="ADAL" clId="{C539DA37-540A-4415-B4E5-090D56898112}" dt="2021-01-31T19:18:09.410" v="350" actId="115"/>
          <ac:spMkLst>
            <pc:docMk/>
            <pc:sldMk cId="3924192967" sldId="277"/>
            <ac:spMk id="7" creationId="{85DB028C-3A00-4219-9FDF-CD5FFC53EBC1}"/>
          </ac:spMkLst>
        </pc:spChg>
      </pc:sldChg>
      <pc:sldChg chg="modSp mod">
        <pc:chgData name="James Mellor" userId="f7a868f1-cec5-42da-88df-2860a1c74a3f" providerId="ADAL" clId="{C539DA37-540A-4415-B4E5-090D56898112}" dt="2021-01-31T19:14:54.423" v="264" actId="20577"/>
        <pc:sldMkLst>
          <pc:docMk/>
          <pc:sldMk cId="2674800077" sldId="309"/>
        </pc:sldMkLst>
        <pc:spChg chg="mod">
          <ac:chgData name="James Mellor" userId="f7a868f1-cec5-42da-88df-2860a1c74a3f" providerId="ADAL" clId="{C539DA37-540A-4415-B4E5-090D56898112}" dt="2021-01-31T19:14:54.423" v="264" actId="20577"/>
          <ac:spMkLst>
            <pc:docMk/>
            <pc:sldMk cId="2674800077" sldId="309"/>
            <ac:spMk id="3" creationId="{3CB72746-FA5F-4C26-A543-DA1827E7CF66}"/>
          </ac:spMkLst>
        </pc:spChg>
        <pc:picChg chg="mod">
          <ac:chgData name="James Mellor" userId="f7a868f1-cec5-42da-88df-2860a1c74a3f" providerId="ADAL" clId="{C539DA37-540A-4415-B4E5-090D56898112}" dt="2021-01-31T16:16:31.154" v="53" actId="1076"/>
          <ac:picMkLst>
            <pc:docMk/>
            <pc:sldMk cId="2674800077" sldId="309"/>
            <ac:picMk id="1026" creationId="{00000000-0000-0000-0000-000000000000}"/>
          </ac:picMkLst>
        </pc:picChg>
      </pc:sldChg>
      <pc:sldChg chg="modSp mod">
        <pc:chgData name="James Mellor" userId="f7a868f1-cec5-42da-88df-2860a1c74a3f" providerId="ADAL" clId="{C539DA37-540A-4415-B4E5-090D56898112}" dt="2021-01-31T16:33:05.016" v="201" actId="20577"/>
        <pc:sldMkLst>
          <pc:docMk/>
          <pc:sldMk cId="1477162780" sldId="319"/>
        </pc:sldMkLst>
        <pc:spChg chg="mod">
          <ac:chgData name="James Mellor" userId="f7a868f1-cec5-42da-88df-2860a1c74a3f" providerId="ADAL" clId="{C539DA37-540A-4415-B4E5-090D56898112}" dt="2021-01-31T16:33:05.016" v="201" actId="20577"/>
          <ac:spMkLst>
            <pc:docMk/>
            <pc:sldMk cId="1477162780" sldId="319"/>
            <ac:spMk id="2" creationId="{00000000-0000-0000-0000-000000000000}"/>
          </ac:spMkLst>
        </pc:spChg>
      </pc:sldChg>
      <pc:sldChg chg="delSp mod">
        <pc:chgData name="James Mellor" userId="f7a868f1-cec5-42da-88df-2860a1c74a3f" providerId="ADAL" clId="{C539DA37-540A-4415-B4E5-090D56898112}" dt="2021-01-31T19:15:16.640" v="265" actId="478"/>
        <pc:sldMkLst>
          <pc:docMk/>
          <pc:sldMk cId="4145030833" sldId="324"/>
        </pc:sldMkLst>
        <pc:spChg chg="del">
          <ac:chgData name="James Mellor" userId="f7a868f1-cec5-42da-88df-2860a1c74a3f" providerId="ADAL" clId="{C539DA37-540A-4415-B4E5-090D56898112}" dt="2021-01-31T19:15:16.640" v="265" actId="478"/>
          <ac:spMkLst>
            <pc:docMk/>
            <pc:sldMk cId="4145030833" sldId="324"/>
            <ac:spMk id="3" creationId="{3CB72746-FA5F-4C26-A543-DA1827E7CF66}"/>
          </ac:spMkLst>
        </pc:spChg>
      </pc:sldChg>
      <pc:sldChg chg="delSp modSp mod">
        <pc:chgData name="James Mellor" userId="f7a868f1-cec5-42da-88df-2860a1c74a3f" providerId="ADAL" clId="{C539DA37-540A-4415-B4E5-090D56898112}" dt="2021-01-31T19:15:36.456" v="267" actId="20577"/>
        <pc:sldMkLst>
          <pc:docMk/>
          <pc:sldMk cId="3665774240" sldId="325"/>
        </pc:sldMkLst>
        <pc:spChg chg="mod">
          <ac:chgData name="James Mellor" userId="f7a868f1-cec5-42da-88df-2860a1c74a3f" providerId="ADAL" clId="{C539DA37-540A-4415-B4E5-090D56898112}" dt="2021-01-31T16:36:45.989" v="257"/>
          <ac:spMkLst>
            <pc:docMk/>
            <pc:sldMk cId="3665774240" sldId="325"/>
            <ac:spMk id="2" creationId="{00000000-0000-0000-0000-000000000000}"/>
          </ac:spMkLst>
        </pc:spChg>
        <pc:spChg chg="mod">
          <ac:chgData name="James Mellor" userId="f7a868f1-cec5-42da-88df-2860a1c74a3f" providerId="ADAL" clId="{C539DA37-540A-4415-B4E5-090D56898112}" dt="2021-01-31T19:15:36.456" v="267" actId="20577"/>
          <ac:spMkLst>
            <pc:docMk/>
            <pc:sldMk cId="3665774240" sldId="325"/>
            <ac:spMk id="3" creationId="{3CB72746-FA5F-4C26-A543-DA1827E7CF66}"/>
          </ac:spMkLst>
        </pc:spChg>
        <pc:picChg chg="del">
          <ac:chgData name="James Mellor" userId="f7a868f1-cec5-42da-88df-2860a1c74a3f" providerId="ADAL" clId="{C539DA37-540A-4415-B4E5-090D56898112}" dt="2021-01-31T16:35:33.729" v="202" actId="478"/>
          <ac:picMkLst>
            <pc:docMk/>
            <pc:sldMk cId="3665774240" sldId="325"/>
            <ac:picMk id="17" creationId="{00000000-0000-0000-0000-000000000000}"/>
          </ac:picMkLst>
        </pc:picChg>
        <pc:picChg chg="del">
          <ac:chgData name="James Mellor" userId="f7a868f1-cec5-42da-88df-2860a1c74a3f" providerId="ADAL" clId="{C539DA37-540A-4415-B4E5-090D56898112}" dt="2021-01-31T16:35:35.096" v="203" actId="478"/>
          <ac:picMkLst>
            <pc:docMk/>
            <pc:sldMk cId="3665774240" sldId="325"/>
            <ac:picMk id="18" creationId="{00000000-0000-0000-0000-000000000000}"/>
          </ac:picMkLst>
        </pc:picChg>
        <pc:picChg chg="del">
          <ac:chgData name="James Mellor" userId="f7a868f1-cec5-42da-88df-2860a1c74a3f" providerId="ADAL" clId="{C539DA37-540A-4415-B4E5-090D56898112}" dt="2021-01-31T16:35:36.232" v="204" actId="478"/>
          <ac:picMkLst>
            <pc:docMk/>
            <pc:sldMk cId="3665774240" sldId="325"/>
            <ac:picMk id="19" creationId="{00000000-0000-0000-0000-000000000000}"/>
          </ac:picMkLst>
        </pc:picChg>
        <pc:picChg chg="del">
          <ac:chgData name="James Mellor" userId="f7a868f1-cec5-42da-88df-2860a1c74a3f" providerId="ADAL" clId="{C539DA37-540A-4415-B4E5-090D56898112}" dt="2021-01-31T16:35:37.397" v="205" actId="478"/>
          <ac:picMkLst>
            <pc:docMk/>
            <pc:sldMk cId="3665774240" sldId="325"/>
            <ac:picMk id="20" creationId="{00000000-0000-0000-0000-000000000000}"/>
          </ac:picMkLst>
        </pc:picChg>
      </pc:sldChg>
      <pc:sldChg chg="addSp modSp mod">
        <pc:chgData name="James Mellor" userId="f7a868f1-cec5-42da-88df-2860a1c74a3f" providerId="ADAL" clId="{C539DA37-540A-4415-B4E5-090D56898112}" dt="2021-01-31T19:17:06.408" v="340" actId="14100"/>
        <pc:sldMkLst>
          <pc:docMk/>
          <pc:sldMk cId="1253916105" sldId="326"/>
        </pc:sldMkLst>
        <pc:spChg chg="mod">
          <ac:chgData name="James Mellor" userId="f7a868f1-cec5-42da-88df-2860a1c74a3f" providerId="ADAL" clId="{C539DA37-540A-4415-B4E5-090D56898112}" dt="2021-01-31T19:17:06.408" v="340" actId="14100"/>
          <ac:spMkLst>
            <pc:docMk/>
            <pc:sldMk cId="1253916105" sldId="326"/>
            <ac:spMk id="6" creationId="{00000000-0000-0000-0000-000000000000}"/>
          </ac:spMkLst>
        </pc:spChg>
        <pc:spChg chg="add mod">
          <ac:chgData name="James Mellor" userId="f7a868f1-cec5-42da-88df-2860a1c74a3f" providerId="ADAL" clId="{C539DA37-540A-4415-B4E5-090D56898112}" dt="2021-01-31T19:16:14.686" v="276" actId="20577"/>
          <ac:spMkLst>
            <pc:docMk/>
            <pc:sldMk cId="1253916105" sldId="326"/>
            <ac:spMk id="8" creationId="{504C2218-38FC-4899-BA2E-FDE09E5D3D6C}"/>
          </ac:spMkLst>
        </pc:spChg>
      </pc:sldChg>
    </pc:docChg>
  </pc:docChgLst>
  <pc:docChgLst>
    <pc:chgData name="James Mellor" userId="f7a868f1-cec5-42da-88df-2860a1c74a3f" providerId="ADAL" clId="{C63049F7-F426-4E4F-83E1-3A40E4DEDDE1}"/>
    <pc:docChg chg="custSel modSld">
      <pc:chgData name="James Mellor" userId="f7a868f1-cec5-42da-88df-2860a1c74a3f" providerId="ADAL" clId="{C63049F7-F426-4E4F-83E1-3A40E4DEDDE1}" dt="2020-11-29T21:40:30.565" v="1405" actId="20577"/>
      <pc:docMkLst>
        <pc:docMk/>
      </pc:docMkLst>
      <pc:sldChg chg="modSp mod">
        <pc:chgData name="James Mellor" userId="f7a868f1-cec5-42da-88df-2860a1c74a3f" providerId="ADAL" clId="{C63049F7-F426-4E4F-83E1-3A40E4DEDDE1}" dt="2020-11-29T21:26:22.883" v="804" actId="20577"/>
        <pc:sldMkLst>
          <pc:docMk/>
          <pc:sldMk cId="1706611693" sldId="262"/>
        </pc:sldMkLst>
        <pc:spChg chg="mod">
          <ac:chgData name="James Mellor" userId="f7a868f1-cec5-42da-88df-2860a1c74a3f" providerId="ADAL" clId="{C63049F7-F426-4E4F-83E1-3A40E4DEDDE1}" dt="2020-11-29T21:26:22.883" v="804" actId="20577"/>
          <ac:spMkLst>
            <pc:docMk/>
            <pc:sldMk cId="1706611693" sldId="262"/>
            <ac:spMk id="3" creationId="{00000000-0000-0000-0000-000000000000}"/>
          </ac:spMkLst>
        </pc:spChg>
      </pc:sldChg>
      <pc:sldChg chg="addSp modSp mod">
        <pc:chgData name="James Mellor" userId="f7a868f1-cec5-42da-88df-2860a1c74a3f" providerId="ADAL" clId="{C63049F7-F426-4E4F-83E1-3A40E4DEDDE1}" dt="2020-11-29T21:25:11.987" v="704" actId="1076"/>
        <pc:sldMkLst>
          <pc:docMk/>
          <pc:sldMk cId="1840008276" sldId="267"/>
        </pc:sldMkLst>
        <pc:spChg chg="mod">
          <ac:chgData name="James Mellor" userId="f7a868f1-cec5-42da-88df-2860a1c74a3f" providerId="ADAL" clId="{C63049F7-F426-4E4F-83E1-3A40E4DEDDE1}" dt="2020-11-29T21:21:59.378" v="69" actId="20577"/>
          <ac:spMkLst>
            <pc:docMk/>
            <pc:sldMk cId="1840008276" sldId="267"/>
            <ac:spMk id="2" creationId="{00000000-0000-0000-0000-000000000000}"/>
          </ac:spMkLst>
        </pc:spChg>
        <pc:spChg chg="add mod">
          <ac:chgData name="James Mellor" userId="f7a868f1-cec5-42da-88df-2860a1c74a3f" providerId="ADAL" clId="{C63049F7-F426-4E4F-83E1-3A40E4DEDDE1}" dt="2020-11-29T21:25:06.973" v="703" actId="1076"/>
          <ac:spMkLst>
            <pc:docMk/>
            <pc:sldMk cId="1840008276" sldId="267"/>
            <ac:spMk id="7" creationId="{1D6D1205-1D88-4B17-848D-DA4B50FC29BA}"/>
          </ac:spMkLst>
        </pc:spChg>
        <pc:picChg chg="mod">
          <ac:chgData name="James Mellor" userId="f7a868f1-cec5-42da-88df-2860a1c74a3f" providerId="ADAL" clId="{C63049F7-F426-4E4F-83E1-3A40E4DEDDE1}" dt="2020-11-29T21:25:11.987" v="704" actId="1076"/>
          <ac:picMkLst>
            <pc:docMk/>
            <pc:sldMk cId="1840008276" sldId="267"/>
            <ac:picMk id="3" creationId="{00000000-0000-0000-0000-000000000000}"/>
          </ac:picMkLst>
        </pc:picChg>
      </pc:sldChg>
      <pc:sldChg chg="modSp mod">
        <pc:chgData name="James Mellor" userId="f7a868f1-cec5-42da-88df-2860a1c74a3f" providerId="ADAL" clId="{C63049F7-F426-4E4F-83E1-3A40E4DEDDE1}" dt="2020-11-29T21:05:10.034" v="4" actId="20577"/>
        <pc:sldMkLst>
          <pc:docMk/>
          <pc:sldMk cId="1843134288" sldId="269"/>
        </pc:sldMkLst>
        <pc:spChg chg="mod">
          <ac:chgData name="James Mellor" userId="f7a868f1-cec5-42da-88df-2860a1c74a3f" providerId="ADAL" clId="{C63049F7-F426-4E4F-83E1-3A40E4DEDDE1}" dt="2020-11-29T21:05:10.034" v="4" actId="20577"/>
          <ac:spMkLst>
            <pc:docMk/>
            <pc:sldMk cId="1843134288" sldId="269"/>
            <ac:spMk id="8" creationId="{00000000-0000-0000-0000-000000000000}"/>
          </ac:spMkLst>
        </pc:spChg>
      </pc:sldChg>
      <pc:sldChg chg="modSp mod">
        <pc:chgData name="James Mellor" userId="f7a868f1-cec5-42da-88df-2860a1c74a3f" providerId="ADAL" clId="{C63049F7-F426-4E4F-83E1-3A40E4DEDDE1}" dt="2020-11-29T21:36:45.349" v="1065" actId="20577"/>
        <pc:sldMkLst>
          <pc:docMk/>
          <pc:sldMk cId="3924192967" sldId="277"/>
        </pc:sldMkLst>
        <pc:spChg chg="mod">
          <ac:chgData name="James Mellor" userId="f7a868f1-cec5-42da-88df-2860a1c74a3f" providerId="ADAL" clId="{C63049F7-F426-4E4F-83E1-3A40E4DEDDE1}" dt="2020-11-29T21:36:45.349" v="1065" actId="20577"/>
          <ac:spMkLst>
            <pc:docMk/>
            <pc:sldMk cId="3924192967" sldId="277"/>
            <ac:spMk id="7" creationId="{85DB028C-3A00-4219-9FDF-CD5FFC53EBC1}"/>
          </ac:spMkLst>
        </pc:spChg>
        <pc:picChg chg="mod">
          <ac:chgData name="James Mellor" userId="f7a868f1-cec5-42da-88df-2860a1c74a3f" providerId="ADAL" clId="{C63049F7-F426-4E4F-83E1-3A40E4DEDDE1}" dt="2020-11-29T21:35:59.712" v="859" actId="1076"/>
          <ac:picMkLst>
            <pc:docMk/>
            <pc:sldMk cId="3924192967" sldId="277"/>
            <ac:picMk id="3" creationId="{EA236031-0B5F-4D87-A98C-BB3EEC6F36C7}"/>
          </ac:picMkLst>
        </pc:picChg>
      </pc:sldChg>
      <pc:sldChg chg="modSp mod">
        <pc:chgData name="James Mellor" userId="f7a868f1-cec5-42da-88df-2860a1c74a3f" providerId="ADAL" clId="{C63049F7-F426-4E4F-83E1-3A40E4DEDDE1}" dt="2020-11-29T21:40:30.565" v="1405" actId="20577"/>
        <pc:sldMkLst>
          <pc:docMk/>
          <pc:sldMk cId="2674800077" sldId="309"/>
        </pc:sldMkLst>
        <pc:spChg chg="mod">
          <ac:chgData name="James Mellor" userId="f7a868f1-cec5-42da-88df-2860a1c74a3f" providerId="ADAL" clId="{C63049F7-F426-4E4F-83E1-3A40E4DEDDE1}" dt="2020-11-29T21:40:30.565" v="1405" actId="20577"/>
          <ac:spMkLst>
            <pc:docMk/>
            <pc:sldMk cId="2674800077" sldId="309"/>
            <ac:spMk id="2" creationId="{00000000-0000-0000-0000-000000000000}"/>
          </ac:spMkLst>
        </pc:spChg>
      </pc:sldChg>
      <pc:sldChg chg="modSp mod">
        <pc:chgData name="James Mellor" userId="f7a868f1-cec5-42da-88df-2860a1c74a3f" providerId="ADAL" clId="{C63049F7-F426-4E4F-83E1-3A40E4DEDDE1}" dt="2020-11-29T21:38:17.457" v="1149" actId="115"/>
        <pc:sldMkLst>
          <pc:docMk/>
          <pc:sldMk cId="1220887813" sldId="310"/>
        </pc:sldMkLst>
        <pc:spChg chg="mod">
          <ac:chgData name="James Mellor" userId="f7a868f1-cec5-42da-88df-2860a1c74a3f" providerId="ADAL" clId="{C63049F7-F426-4E4F-83E1-3A40E4DEDDE1}" dt="2020-11-29T21:38:17.457" v="1149" actId="115"/>
          <ac:spMkLst>
            <pc:docMk/>
            <pc:sldMk cId="1220887813" sldId="310"/>
            <ac:spMk id="2" creationId="{00000000-0000-0000-0000-000000000000}"/>
          </ac:spMkLst>
        </pc:spChg>
      </pc:sldChg>
    </pc:docChg>
  </pc:docChgLst>
  <pc:docChgLst>
    <pc:chgData name="James" userId="f7a868f1-cec5-42da-88df-2860a1c74a3f" providerId="ADAL" clId="{974EBFEE-7485-47D6-B012-942A9A47E978}"/>
    <pc:docChg chg="modSld">
      <pc:chgData name="James" userId="f7a868f1-cec5-42da-88df-2860a1c74a3f" providerId="ADAL" clId="{974EBFEE-7485-47D6-B012-942A9A47E978}" dt="2020-09-28T14:32:27.939" v="18" actId="1076"/>
      <pc:docMkLst>
        <pc:docMk/>
      </pc:docMkLst>
      <pc:sldChg chg="modSp mod">
        <pc:chgData name="James" userId="f7a868f1-cec5-42da-88df-2860a1c74a3f" providerId="ADAL" clId="{974EBFEE-7485-47D6-B012-942A9A47E978}" dt="2020-09-28T14:32:27.939" v="18" actId="1076"/>
        <pc:sldMkLst>
          <pc:docMk/>
          <pc:sldMk cId="2201018016" sldId="257"/>
        </pc:sldMkLst>
        <pc:spChg chg="mod">
          <ac:chgData name="James" userId="f7a868f1-cec5-42da-88df-2860a1c74a3f" providerId="ADAL" clId="{974EBFEE-7485-47D6-B012-942A9A47E978}" dt="2020-09-28T14:32:18.029" v="16" actId="1076"/>
          <ac:spMkLst>
            <pc:docMk/>
            <pc:sldMk cId="2201018016" sldId="257"/>
            <ac:spMk id="2" creationId="{00000000-0000-0000-0000-000000000000}"/>
          </ac:spMkLst>
        </pc:spChg>
        <pc:spChg chg="mod">
          <ac:chgData name="James" userId="f7a868f1-cec5-42da-88df-2860a1c74a3f" providerId="ADAL" clId="{974EBFEE-7485-47D6-B012-942A9A47E978}" dt="2020-09-28T14:32:21.952" v="17" actId="1076"/>
          <ac:spMkLst>
            <pc:docMk/>
            <pc:sldMk cId="2201018016" sldId="257"/>
            <ac:spMk id="5" creationId="{00000000-0000-0000-0000-000000000000}"/>
          </ac:spMkLst>
        </pc:spChg>
        <pc:spChg chg="mod">
          <ac:chgData name="James" userId="f7a868f1-cec5-42da-88df-2860a1c74a3f" providerId="ADAL" clId="{974EBFEE-7485-47D6-B012-942A9A47E978}" dt="2020-09-28T14:32:27.939" v="18" actId="1076"/>
          <ac:spMkLst>
            <pc:docMk/>
            <pc:sldMk cId="2201018016" sldId="257"/>
            <ac:spMk id="6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0:41.101" v="1" actId="1076"/>
        <pc:sldMkLst>
          <pc:docMk/>
          <pc:sldMk cId="2867733322" sldId="266"/>
        </pc:sldMkLst>
        <pc:spChg chg="mod">
          <ac:chgData name="James" userId="f7a868f1-cec5-42da-88df-2860a1c74a3f" providerId="ADAL" clId="{974EBFEE-7485-47D6-B012-942A9A47E978}" dt="2020-09-28T14:30:41.101" v="1" actId="1076"/>
          <ac:spMkLst>
            <pc:docMk/>
            <pc:sldMk cId="2867733322" sldId="266"/>
            <ac:spMk id="6" creationId="{00000000-0000-0000-0000-000000000000}"/>
          </ac:spMkLst>
        </pc:spChg>
        <pc:spChg chg="mod">
          <ac:chgData name="James" userId="f7a868f1-cec5-42da-88df-2860a1c74a3f" providerId="ADAL" clId="{974EBFEE-7485-47D6-B012-942A9A47E978}" dt="2020-09-28T14:30:36.813" v="0" actId="1076"/>
          <ac:spMkLst>
            <pc:docMk/>
            <pc:sldMk cId="2867733322" sldId="266"/>
            <ac:spMk id="8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0:53.003" v="3" actId="1076"/>
        <pc:sldMkLst>
          <pc:docMk/>
          <pc:sldMk cId="1843134288" sldId="269"/>
        </pc:sldMkLst>
        <pc:spChg chg="mod">
          <ac:chgData name="James" userId="f7a868f1-cec5-42da-88df-2860a1c74a3f" providerId="ADAL" clId="{974EBFEE-7485-47D6-B012-942A9A47E978}" dt="2020-09-28T14:30:53.003" v="3" actId="1076"/>
          <ac:spMkLst>
            <pc:docMk/>
            <pc:sldMk cId="1843134288" sldId="269"/>
            <ac:spMk id="6" creationId="{00000000-0000-0000-0000-000000000000}"/>
          </ac:spMkLst>
        </pc:spChg>
        <pc:spChg chg="mod">
          <ac:chgData name="James" userId="f7a868f1-cec5-42da-88df-2860a1c74a3f" providerId="ADAL" clId="{974EBFEE-7485-47D6-B012-942A9A47E978}" dt="2020-09-28T14:30:49.179" v="2" actId="1076"/>
          <ac:spMkLst>
            <pc:docMk/>
            <pc:sldMk cId="1843134288" sldId="269"/>
            <ac:spMk id="8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2:08.742" v="15" actId="113"/>
        <pc:sldMkLst>
          <pc:docMk/>
          <pc:sldMk cId="627078553" sldId="270"/>
        </pc:sldMkLst>
        <pc:spChg chg="mod">
          <ac:chgData name="James" userId="f7a868f1-cec5-42da-88df-2860a1c74a3f" providerId="ADAL" clId="{974EBFEE-7485-47D6-B012-942A9A47E978}" dt="2020-09-28T14:32:08.742" v="15" actId="113"/>
          <ac:spMkLst>
            <pc:docMk/>
            <pc:sldMk cId="627078553" sldId="270"/>
            <ac:spMk id="12" creationId="{A11BB52A-3132-47B4-ABF2-5741ED869B29}"/>
          </ac:spMkLst>
        </pc:spChg>
        <pc:spChg chg="mod">
          <ac:chgData name="James" userId="f7a868f1-cec5-42da-88df-2860a1c74a3f" providerId="ADAL" clId="{974EBFEE-7485-47D6-B012-942A9A47E978}" dt="2020-09-28T14:32:04.154" v="14" actId="113"/>
          <ac:spMkLst>
            <pc:docMk/>
            <pc:sldMk cId="627078553" sldId="270"/>
            <ac:spMk id="14" creationId="{430A9C97-90F9-4387-BF90-FA333967A52E}"/>
          </ac:spMkLst>
        </pc:spChg>
      </pc:sldChg>
      <pc:sldChg chg="modSp mod">
        <pc:chgData name="James" userId="f7a868f1-cec5-42da-88df-2860a1c74a3f" providerId="ADAL" clId="{974EBFEE-7485-47D6-B012-942A9A47E978}" dt="2020-09-28T14:31:54.134" v="12" actId="1076"/>
        <pc:sldMkLst>
          <pc:docMk/>
          <pc:sldMk cId="3038815620" sldId="271"/>
        </pc:sldMkLst>
        <pc:spChg chg="mod">
          <ac:chgData name="James" userId="f7a868f1-cec5-42da-88df-2860a1c74a3f" providerId="ADAL" clId="{974EBFEE-7485-47D6-B012-942A9A47E978}" dt="2020-09-28T14:31:54.134" v="12" actId="1076"/>
          <ac:spMkLst>
            <pc:docMk/>
            <pc:sldMk cId="3038815620" sldId="271"/>
            <ac:spMk id="2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1:33.235" v="8" actId="1076"/>
        <pc:sldMkLst>
          <pc:docMk/>
          <pc:sldMk cId="753737742" sldId="273"/>
        </pc:sldMkLst>
        <pc:spChg chg="mod">
          <ac:chgData name="James" userId="f7a868f1-cec5-42da-88df-2860a1c74a3f" providerId="ADAL" clId="{974EBFEE-7485-47D6-B012-942A9A47E978}" dt="2020-09-28T14:31:33.235" v="8" actId="1076"/>
          <ac:spMkLst>
            <pc:docMk/>
            <pc:sldMk cId="753737742" sldId="273"/>
            <ac:spMk id="2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1:43.465" v="10" actId="113"/>
        <pc:sldMkLst>
          <pc:docMk/>
          <pc:sldMk cId="1844623144" sldId="278"/>
        </pc:sldMkLst>
        <pc:spChg chg="mod">
          <ac:chgData name="James" userId="f7a868f1-cec5-42da-88df-2860a1c74a3f" providerId="ADAL" clId="{974EBFEE-7485-47D6-B012-942A9A47E978}" dt="2020-09-28T14:31:43.465" v="10" actId="113"/>
          <ac:spMkLst>
            <pc:docMk/>
            <pc:sldMk cId="1844623144" sldId="278"/>
            <ac:spMk id="2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1:24.359" v="7" actId="1076"/>
        <pc:sldMkLst>
          <pc:docMk/>
          <pc:sldMk cId="2674800077" sldId="309"/>
        </pc:sldMkLst>
        <pc:spChg chg="mod">
          <ac:chgData name="James" userId="f7a868f1-cec5-42da-88df-2860a1c74a3f" providerId="ADAL" clId="{974EBFEE-7485-47D6-B012-942A9A47E978}" dt="2020-09-28T14:31:24.359" v="7" actId="1076"/>
          <ac:spMkLst>
            <pc:docMk/>
            <pc:sldMk cId="2674800077" sldId="309"/>
            <ac:spMk id="2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1:19.251" v="6" actId="1076"/>
        <pc:sldMkLst>
          <pc:docMk/>
          <pc:sldMk cId="1220887813" sldId="310"/>
        </pc:sldMkLst>
        <pc:spChg chg="mod">
          <ac:chgData name="James" userId="f7a868f1-cec5-42da-88df-2860a1c74a3f" providerId="ADAL" clId="{974EBFEE-7485-47D6-B012-942A9A47E978}" dt="2020-09-28T14:31:19.251" v="6" actId="1076"/>
          <ac:spMkLst>
            <pc:docMk/>
            <pc:sldMk cId="1220887813" sldId="310"/>
            <ac:spMk id="2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1:09.192" v="5" actId="1076"/>
        <pc:sldMkLst>
          <pc:docMk/>
          <pc:sldMk cId="3402335531" sldId="311"/>
        </pc:sldMkLst>
        <pc:spChg chg="mod">
          <ac:chgData name="James" userId="f7a868f1-cec5-42da-88df-2860a1c74a3f" providerId="ADAL" clId="{974EBFEE-7485-47D6-B012-942A9A47E978}" dt="2020-09-28T14:31:05.545" v="4" actId="1076"/>
          <ac:spMkLst>
            <pc:docMk/>
            <pc:sldMk cId="3402335531" sldId="311"/>
            <ac:spMk id="2" creationId="{00000000-0000-0000-0000-000000000000}"/>
          </ac:spMkLst>
        </pc:spChg>
        <pc:spChg chg="mod">
          <ac:chgData name="James" userId="f7a868f1-cec5-42da-88df-2860a1c74a3f" providerId="ADAL" clId="{974EBFEE-7485-47D6-B012-942A9A47E978}" dt="2020-09-28T14:31:09.192" v="5" actId="1076"/>
          <ac:spMkLst>
            <pc:docMk/>
            <pc:sldMk cId="3402335531" sldId="31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5BD6-941A-46DF-AC0E-4548CFBEB0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3709-2252-4F6F-82F1-C032B12C9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0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233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076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8895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4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5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083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468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17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9553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907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47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06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45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137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742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20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77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11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89953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90601" y="1009652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7" y="5357594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5357594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5357594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925692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1106314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2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6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4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2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74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63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5896963"/>
            <a:ext cx="554023" cy="365125"/>
          </a:xfrm>
        </p:spPr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5888739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5831039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5900028"/>
            <a:ext cx="554023" cy="365125"/>
          </a:xfrm>
        </p:spPr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2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817584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5809154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54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5809154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d1W0aOwYJ9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3" y="1052738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5" y="2492896"/>
            <a:ext cx="62646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Letter-join Plus 36" panose="02000505000000020003" pitchFamily="50" charset="0"/>
              </a:rPr>
              <a:t>Year 2</a:t>
            </a:r>
          </a:p>
          <a:p>
            <a:pPr algn="ctr"/>
            <a:endParaRPr lang="en-GB" sz="4800" b="1" dirty="0">
              <a:latin typeface="Letter-join Plus 36" panose="02000505000000020003" pitchFamily="50" charset="0"/>
            </a:endParaRPr>
          </a:p>
          <a:p>
            <a:pPr algn="ctr"/>
            <a:r>
              <a:rPr lang="en-GB" sz="4800" b="1" dirty="0">
                <a:latin typeface="Letter-join Plus 36" panose="02000505000000020003" pitchFamily="50" charset="0"/>
              </a:rPr>
              <a:t>Goldilocks and the Three Bears</a:t>
            </a:r>
          </a:p>
        </p:txBody>
      </p:sp>
    </p:spTree>
    <p:extLst>
      <p:ext uri="{BB962C8B-B14F-4D97-AF65-F5344CB8AC3E}">
        <p14:creationId xmlns:p14="http://schemas.microsoft.com/office/powerpoint/2010/main" val="363318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9" y="2060848"/>
            <a:ext cx="2834549" cy="4032448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Letter-join Plus 36" panose="02000505000000020003" pitchFamily="50" charset="0"/>
              </a:rPr>
              <a:t>Before we can write a letter, we need to take a look at the </a:t>
            </a:r>
            <a:r>
              <a:rPr lang="en-GB" sz="2800" b="1" dirty="0" smtClean="0">
                <a:latin typeface="Letter-join Plus 36" panose="02000505000000020003" pitchFamily="50" charset="0"/>
              </a:rPr>
              <a:t>features.</a:t>
            </a:r>
            <a:endParaRPr lang="en-GB" sz="3600" b="1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932393"/>
            <a:ext cx="4039291" cy="42857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83DF42-8DB0-409A-8B94-E1B40AC28449}"/>
              </a:ext>
            </a:extLst>
          </p:cNvPr>
          <p:cNvSpPr txBox="1"/>
          <p:nvPr/>
        </p:nvSpPr>
        <p:spPr>
          <a:xfrm>
            <a:off x="5553740" y="708552"/>
            <a:ext cx="29066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10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9" y="3933056"/>
            <a:ext cx="3626637" cy="2160240"/>
          </a:xfrm>
          <a:solidFill>
            <a:schemeClr val="accent1">
              <a:lumMod val="9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000" dirty="0">
                <a:latin typeface="Letter-join Plus 36" panose="02000505000000020003" pitchFamily="50" charset="0"/>
              </a:rPr>
              <a:t>In the top, right-hand corner of the letter, you need to write your address. This is so the person you are writing to can write back.</a:t>
            </a: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51357"/>
          <a:stretch/>
        </p:blipFill>
        <p:spPr>
          <a:xfrm>
            <a:off x="2731111" y="1969951"/>
            <a:ext cx="5664100" cy="17470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66710" y="5157192"/>
            <a:ext cx="3247203" cy="9361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Letter-join Plus 36" panose="02000505000000020003" pitchFamily="50" charset="0"/>
              </a:rPr>
              <a:t>Just below it, you need to write today’s date.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6690312" y="3573016"/>
            <a:ext cx="545984" cy="15841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" idx="0"/>
          </p:cNvCxnSpPr>
          <p:nvPr/>
        </p:nvCxnSpPr>
        <p:spPr>
          <a:xfrm flipV="1">
            <a:off x="2902698" y="2636912"/>
            <a:ext cx="4333598" cy="129614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A83DF42-8DB0-409A-8B94-E1B40AC28449}"/>
              </a:ext>
            </a:extLst>
          </p:cNvPr>
          <p:cNvSpPr txBox="1"/>
          <p:nvPr/>
        </p:nvSpPr>
        <p:spPr>
          <a:xfrm>
            <a:off x="5553740" y="708552"/>
            <a:ext cx="29066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10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97" y="1996062"/>
            <a:ext cx="6096000" cy="1885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24" y="3995675"/>
            <a:ext cx="3060401" cy="2160240"/>
          </a:xfr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000" dirty="0">
                <a:latin typeface="Letter-join Plus 36" panose="02000505000000020003" pitchFamily="50" charset="0"/>
              </a:rPr>
              <a:t>To start a letter, we need to use the word ‘dear’ followed by the name of the person you are writing to.</a:t>
            </a: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66710" y="3995675"/>
            <a:ext cx="3247203" cy="2097621"/>
          </a:xfrm>
          <a:prstGeom prst="rect">
            <a:avLst/>
          </a:prstGeom>
          <a:solidFill>
            <a:srgbClr val="F363E2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Letter-join Plus 36" panose="02000505000000020003" pitchFamily="50" charset="0"/>
              </a:rPr>
              <a:t>This is the introduction. In this paragraph, you need to explain why you are writing the letter.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6036502" y="3501009"/>
            <a:ext cx="653810" cy="4946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84924" y="2276872"/>
            <a:ext cx="430773" cy="17188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83DF42-8DB0-409A-8B94-E1B40AC28449}"/>
              </a:ext>
            </a:extLst>
          </p:cNvPr>
          <p:cNvSpPr txBox="1"/>
          <p:nvPr/>
        </p:nvSpPr>
        <p:spPr>
          <a:xfrm>
            <a:off x="5553740" y="708552"/>
            <a:ext cx="29066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10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0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24" y="5419099"/>
            <a:ext cx="7087476" cy="736816"/>
          </a:xfrm>
          <a:solidFill>
            <a:srgbClr val="00B05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000" dirty="0">
                <a:latin typeface="Letter-join Plus 36" panose="02000505000000020003" pitchFamily="50" charset="0"/>
              </a:rPr>
              <a:t>Then, it’s time to write the main body of your letter. Remember to include all the points you wanted to make.</a:t>
            </a: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1084924" y="4149080"/>
            <a:ext cx="678764" cy="12750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948247"/>
            <a:ext cx="5405969" cy="34050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83DF42-8DB0-409A-8B94-E1B40AC28449}"/>
              </a:ext>
            </a:extLst>
          </p:cNvPr>
          <p:cNvSpPr txBox="1"/>
          <p:nvPr/>
        </p:nvSpPr>
        <p:spPr>
          <a:xfrm>
            <a:off x="5553740" y="708552"/>
            <a:ext cx="29066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10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3901" y="1966850"/>
            <a:ext cx="6115050" cy="2028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24" y="4058293"/>
            <a:ext cx="3060401" cy="2097621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000" dirty="0">
                <a:latin typeface="Letter-join Plus 36" panose="02000505000000020003" pitchFamily="50" charset="0"/>
              </a:rPr>
              <a:t>Finally, you need to write a conclusion. This is where you sum up everything you have said and make your main point one more time.</a:t>
            </a: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44117" y="3553130"/>
            <a:ext cx="3247203" cy="26027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Letter-join Plus 36" panose="02000505000000020003" pitchFamily="50" charset="0"/>
              </a:rPr>
              <a:t>Finish off your letter by signing your name. This is an informal letter so it can be signed with ‘from’ or ‘love from’.</a:t>
            </a:r>
          </a:p>
          <a:p>
            <a:endParaRPr lang="en-GB" sz="1800" dirty="0">
              <a:latin typeface="Letter-join Plus 36" panose="02000505000000020003" pitchFamily="50" charset="0"/>
            </a:endParaRPr>
          </a:p>
          <a:p>
            <a:r>
              <a:rPr lang="en-GB" sz="1800" dirty="0">
                <a:latin typeface="Letter-join Plus 36" panose="02000505000000020003" pitchFamily="50" charset="0"/>
              </a:rPr>
              <a:t>Formal letters are signed off with Yours Faithfully or Yours Sincerely. You may have seen these before!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15817" y="3759353"/>
            <a:ext cx="2128300" cy="296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84924" y="2276873"/>
            <a:ext cx="430773" cy="17814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A83DF42-8DB0-409A-8B94-E1B40AC28449}"/>
              </a:ext>
            </a:extLst>
          </p:cNvPr>
          <p:cNvSpPr txBox="1"/>
          <p:nvPr/>
        </p:nvSpPr>
        <p:spPr>
          <a:xfrm>
            <a:off x="5553740" y="708552"/>
            <a:ext cx="29066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10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9" y="2027087"/>
            <a:ext cx="6965245" cy="2626050"/>
          </a:xfrm>
        </p:spPr>
        <p:txBody>
          <a:bodyPr>
            <a:normAutofit/>
          </a:bodyPr>
          <a:lstStyle/>
          <a:p>
            <a:r>
              <a:rPr lang="en-GB" b="1" dirty="0">
                <a:latin typeface="Letter-join Plus 36" panose="02000505000000020003" pitchFamily="50" charset="0"/>
              </a:rPr>
              <a:t>Task Three</a:t>
            </a: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>Now it’s time to spot the features yourself.</a:t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>Read through the example letter. Label the features of a letter that we have discussed.</a:t>
            </a: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72746-FA5F-4C26-A543-DA1827E7CF66}"/>
              </a:ext>
            </a:extLst>
          </p:cNvPr>
          <p:cNvSpPr txBox="1"/>
          <p:nvPr/>
        </p:nvSpPr>
        <p:spPr>
          <a:xfrm>
            <a:off x="2765487" y="6021290"/>
            <a:ext cx="369187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Please use page 2 of the document.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1026" name="Picture 2" descr="Free Free Letter Clipart, Download Free Clip Art, Free Clip Art on Clipart 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477" y="4671596"/>
            <a:ext cx="1132666" cy="1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Free Letter Clipart, Download Free Clip Art, Free Clip Art on Clipart 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53137"/>
            <a:ext cx="1132666" cy="1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Free Letter Clipart, Download Free Clip Art, Free Clip Art on Clipart 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298" y="4671596"/>
            <a:ext cx="1132666" cy="11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83DF42-8DB0-409A-8B94-E1B40AC28449}"/>
              </a:ext>
            </a:extLst>
          </p:cNvPr>
          <p:cNvSpPr txBox="1"/>
          <p:nvPr/>
        </p:nvSpPr>
        <p:spPr>
          <a:xfrm>
            <a:off x="5553740" y="708552"/>
            <a:ext cx="29066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10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9" y="2027086"/>
            <a:ext cx="3842661" cy="3850185"/>
          </a:xfrm>
        </p:spPr>
        <p:txBody>
          <a:bodyPr>
            <a:normAutofit/>
          </a:bodyPr>
          <a:lstStyle/>
          <a:p>
            <a:r>
              <a:rPr lang="en-GB" b="1" dirty="0">
                <a:latin typeface="Letter-join Plus 36" panose="02000505000000020003" pitchFamily="50" charset="0"/>
              </a:rPr>
              <a:t>Task Four</a:t>
            </a: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>In the night, Stewart cut up one of the school letters!</a:t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>For your next task, I’d like you to order the various parts of the letter.</a:t>
            </a: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72746-FA5F-4C26-A543-DA1827E7CF66}"/>
              </a:ext>
            </a:extLst>
          </p:cNvPr>
          <p:cNvSpPr txBox="1"/>
          <p:nvPr/>
        </p:nvSpPr>
        <p:spPr>
          <a:xfrm>
            <a:off x="2765487" y="6021290"/>
            <a:ext cx="369187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Please use page 3 of the document.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BED34-7E58-4074-952C-FE8B52F8E7EB}"/>
              </a:ext>
            </a:extLst>
          </p:cNvPr>
          <p:cNvSpPr txBox="1"/>
          <p:nvPr/>
        </p:nvSpPr>
        <p:spPr>
          <a:xfrm>
            <a:off x="5553740" y="708552"/>
            <a:ext cx="283468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Thursday 11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DD6156-35C5-4BE2-8E61-1982807CC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47" y="2747505"/>
            <a:ext cx="3195203" cy="24086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44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001" y="2636912"/>
            <a:ext cx="3842661" cy="3240025"/>
          </a:xfrm>
          <a:solidFill>
            <a:schemeClr val="bg2">
              <a:lumMod val="20000"/>
              <a:lumOff val="8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b="1" dirty="0">
                <a:latin typeface="Letter-join Plus 36" panose="02000505000000020003" pitchFamily="50" charset="0"/>
              </a:rPr>
              <a:t>Introduction</a:t>
            </a: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>This is the </a:t>
            </a:r>
            <a:r>
              <a:rPr lang="en-GB" sz="2400" b="1" u="sng" dirty="0">
                <a:latin typeface="Letter-join Plus 36" panose="02000505000000020003" pitchFamily="50" charset="0"/>
              </a:rPr>
              <a:t>first</a:t>
            </a:r>
            <a:r>
              <a:rPr lang="en-GB" sz="2400" dirty="0">
                <a:latin typeface="Letter-join Plus 36" panose="02000505000000020003" pitchFamily="50" charset="0"/>
              </a:rPr>
              <a:t> chunk of writing (the first paragraph).</a:t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>You need to explain why you are writing the letter.</a:t>
            </a:r>
            <a:endParaRPr lang="en-GB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BED34-7E58-4074-952C-FE8B52F8E7EB}"/>
              </a:ext>
            </a:extLst>
          </p:cNvPr>
          <p:cNvSpPr txBox="1"/>
          <p:nvPr/>
        </p:nvSpPr>
        <p:spPr>
          <a:xfrm>
            <a:off x="5553740" y="708552"/>
            <a:ext cx="283468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Friday 12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11424" y="2636912"/>
            <a:ext cx="3805491" cy="324002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  <a:t>Conclusion</a:t>
            </a: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</a:b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</a:b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  <a:t>This is the </a:t>
            </a:r>
            <a:r>
              <a:rPr lang="en-GB" sz="2400" b="1" u="sng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  <a:t>last</a:t>
            </a: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  <a:t> chunk of writing (the first paragraph).</a:t>
            </a:r>
            <a:b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</a:b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  <a:t/>
            </a:r>
            <a:b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</a:b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  <a:ea typeface="+mn-ea"/>
                <a:cs typeface="+mn-cs"/>
              </a:rPr>
              <a:t>You need to sum up everything you have said.</a:t>
            </a:r>
            <a:endParaRPr lang="en-GB" dirty="0">
              <a:latin typeface="Letter-join Plus 36" panose="02000505000000020003" pitchFamily="50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3677" y="2026753"/>
            <a:ext cx="7439582" cy="61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>
                <a:latin typeface="Letter-join Plus 36" panose="02000505000000020003" pitchFamily="50" charset="0"/>
              </a:rPr>
              <a:t>Let’s remind ourselves about two key parts of a letter.</a:t>
            </a:r>
          </a:p>
        </p:txBody>
      </p:sp>
    </p:spTree>
    <p:extLst>
      <p:ext uri="{BB962C8B-B14F-4D97-AF65-F5344CB8AC3E}">
        <p14:creationId xmlns:p14="http://schemas.microsoft.com/office/powerpoint/2010/main" val="414503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243" y="2200074"/>
            <a:ext cx="4464361" cy="2775528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Letter-join Plus 36" panose="02000505000000020003" pitchFamily="50" charset="0"/>
              </a:rPr>
              <a:t>Task Five</a:t>
            </a:r>
            <a:r>
              <a:rPr lang="en-GB" sz="2000" dirty="0">
                <a:latin typeface="Letter-join Plus 36" panose="02000505000000020003" pitchFamily="50" charset="0"/>
              </a:rPr>
              <a:t/>
            </a:r>
            <a:br>
              <a:rPr lang="en-GB" sz="2000" dirty="0">
                <a:latin typeface="Letter-join Plus 36" panose="02000505000000020003" pitchFamily="50" charset="0"/>
              </a:rPr>
            </a:br>
            <a:r>
              <a:rPr lang="en-GB" sz="2000" dirty="0">
                <a:latin typeface="Letter-join Plus 36" panose="02000505000000020003" pitchFamily="50" charset="0"/>
              </a:rPr>
              <a:t/>
            </a:r>
            <a:br>
              <a:rPr lang="en-GB" sz="2000" dirty="0">
                <a:latin typeface="Letter-join Plus 36" panose="02000505000000020003" pitchFamily="50" charset="0"/>
              </a:rPr>
            </a:br>
            <a:r>
              <a:rPr lang="en-GB" sz="2000" dirty="0">
                <a:latin typeface="Letter-join Plus 36" panose="02000505000000020003" pitchFamily="50" charset="0"/>
              </a:rPr>
              <a:t>Complete both of the cloze activities to help you practise writing introductions and conclusions.</a:t>
            </a:r>
            <a:br>
              <a:rPr lang="en-GB" sz="2000" dirty="0">
                <a:latin typeface="Letter-join Plus 36" panose="02000505000000020003" pitchFamily="50" charset="0"/>
              </a:rPr>
            </a:br>
            <a:r>
              <a:rPr lang="en-GB" sz="2000" dirty="0">
                <a:latin typeface="Letter-join Plus 36" panose="02000505000000020003" pitchFamily="50" charset="0"/>
              </a:rPr>
              <a:t/>
            </a:r>
            <a:br>
              <a:rPr lang="en-GB" sz="2000" dirty="0">
                <a:latin typeface="Letter-join Plus 36" panose="02000505000000020003" pitchFamily="50" charset="0"/>
              </a:rPr>
            </a:br>
            <a:r>
              <a:rPr lang="en-GB" sz="2000" b="1" u="sng" dirty="0">
                <a:solidFill>
                  <a:srgbClr val="FF9933"/>
                </a:solidFill>
                <a:latin typeface="Letter-join Plus 36" panose="02000505000000020003" pitchFamily="50" charset="0"/>
              </a:rPr>
              <a:t>Bronze</a:t>
            </a:r>
            <a:r>
              <a:rPr lang="en-GB" sz="2000" dirty="0">
                <a:latin typeface="Letter-join Plus 36" panose="02000505000000020003" pitchFamily="50" charset="0"/>
              </a:rPr>
              <a:t> – Unjumble the sentences.</a:t>
            </a:r>
            <a:endParaRPr lang="en-GB" sz="4000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72746-FA5F-4C26-A543-DA1827E7CF66}"/>
              </a:ext>
            </a:extLst>
          </p:cNvPr>
          <p:cNvSpPr txBox="1"/>
          <p:nvPr/>
        </p:nvSpPr>
        <p:spPr>
          <a:xfrm>
            <a:off x="2765487" y="6021290"/>
            <a:ext cx="369187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Please use page 4 of the document.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BED34-7E58-4074-952C-FE8B52F8E7EB}"/>
              </a:ext>
            </a:extLst>
          </p:cNvPr>
          <p:cNvSpPr txBox="1"/>
          <p:nvPr/>
        </p:nvSpPr>
        <p:spPr>
          <a:xfrm>
            <a:off x="5553740" y="708552"/>
            <a:ext cx="283468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Friday 12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9" name="Picture 2" descr="Goldilocks and the Three Bears Clip Art Collection By Keepin' It Kawaii |  TheHungryJPE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5" t="472" r="36862" b="50224"/>
          <a:stretch/>
        </p:blipFill>
        <p:spPr bwMode="auto">
          <a:xfrm>
            <a:off x="1089378" y="2285255"/>
            <a:ext cx="1008113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Goldilocks and the Three Bears Clip Art Collection By Keepin' It Kawaii |  TheHungryJPE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5" t="472" r="36862" b="50224"/>
          <a:stretch/>
        </p:blipFill>
        <p:spPr bwMode="auto">
          <a:xfrm>
            <a:off x="6991342" y="2285255"/>
            <a:ext cx="1008113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oldilocks and the Three Bears Clip Art Collection By Keepin' It Kawaii |  TheHungryJPE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5" t="472" r="36862" b="50224"/>
          <a:stretch/>
        </p:blipFill>
        <p:spPr bwMode="auto">
          <a:xfrm>
            <a:off x="1089379" y="4047881"/>
            <a:ext cx="1008113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Goldilocks and the Three Bears Clip Art Collection By Keepin' It Kawaii |  TheHungryJPE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5" t="472" r="36862" b="50224"/>
          <a:stretch/>
        </p:blipFill>
        <p:spPr bwMode="auto">
          <a:xfrm>
            <a:off x="6991342" y="4047881"/>
            <a:ext cx="1008113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oldilocks and the Three Bears Clip Art Collection By Keepin' It Kawaii |  TheHungryJPE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5" t="472" r="36862" b="50224"/>
          <a:stretch/>
        </p:blipFill>
        <p:spPr bwMode="auto">
          <a:xfrm>
            <a:off x="2777537" y="5180770"/>
            <a:ext cx="505707" cy="7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Goldilocks and the Three Bears Clip Art Collection By Keepin' It Kawaii |  TheHungryJPE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5" t="472" r="36862" b="50224"/>
          <a:stretch/>
        </p:blipFill>
        <p:spPr bwMode="auto">
          <a:xfrm>
            <a:off x="3819817" y="5180770"/>
            <a:ext cx="505707" cy="7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oldilocks and the Three Bears Clip Art Collection By Keepin' It Kawaii |  TheHungryJPE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5" t="472" r="36862" b="50224"/>
          <a:stretch/>
        </p:blipFill>
        <p:spPr bwMode="auto">
          <a:xfrm>
            <a:off x="4862097" y="5180770"/>
            <a:ext cx="505707" cy="7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oldilocks and the Three Bears Clip Art Collection By Keepin' It Kawaii |  TheHungryJPE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5" t="472" r="36862" b="50224"/>
          <a:stretch/>
        </p:blipFill>
        <p:spPr bwMode="auto">
          <a:xfrm>
            <a:off x="5904377" y="5180770"/>
            <a:ext cx="505707" cy="7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7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1" y="548682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9632" y="1821405"/>
            <a:ext cx="6640215" cy="1048706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latin typeface="Letter-join Plus 36" panose="02000505000000020003" pitchFamily="50" charset="0"/>
              </a:rPr>
              <a:t>We are going to collect some super vocabulary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F96B2-3E1F-43F8-ABE0-7E45BA28F34E}"/>
              </a:ext>
            </a:extLst>
          </p:cNvPr>
          <p:cNvSpPr txBox="1"/>
          <p:nvPr/>
        </p:nvSpPr>
        <p:spPr>
          <a:xfrm>
            <a:off x="5553740" y="708551"/>
            <a:ext cx="271933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Monday 22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nd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9263" y="2922004"/>
            <a:ext cx="691058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Below are some examples of vocabulary that may be useful for our letter. Can you think of any more?</a:t>
            </a: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CD9603D9-0B89-4B2B-8B5E-BAF677A13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583244"/>
              </p:ext>
            </p:extLst>
          </p:nvPr>
        </p:nvGraphicFramePr>
        <p:xfrm>
          <a:off x="849410" y="4581128"/>
          <a:ext cx="7423663" cy="15849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7795">
                  <a:extLst>
                    <a:ext uri="{9D8B030D-6E8A-4147-A177-3AD203B41FA5}">
                      <a16:colId xmlns:a16="http://schemas.microsoft.com/office/drawing/2014/main" val="3691198633"/>
                    </a:ext>
                  </a:extLst>
                </a:gridCol>
                <a:gridCol w="5295868">
                  <a:extLst>
                    <a:ext uri="{9D8B030D-6E8A-4147-A177-3AD203B41FA5}">
                      <a16:colId xmlns:a16="http://schemas.microsoft.com/office/drawing/2014/main" val="374611797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>
                          <a:solidFill>
                            <a:schemeClr val="tx1"/>
                          </a:solidFill>
                          <a:latin typeface="Letter-join No-Lead 36" panose="02000503000000020003" pitchFamily="50" charset="0"/>
                        </a:rPr>
                        <a:t>Adjective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Letter-join No-Lead 36" panose="02000503000000020003" pitchFamily="50" charset="0"/>
                        </a:rPr>
                        <a:t>An adjective is a describing word. It describes a noun.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63425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>
                          <a:solidFill>
                            <a:schemeClr val="tx1"/>
                          </a:solidFill>
                          <a:latin typeface="Letter-join No-Lead 36" panose="02000503000000020003" pitchFamily="50" charset="0"/>
                        </a:rPr>
                        <a:t>Noun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Letter-join No-Lead 36" panose="02000503000000020003" pitchFamily="50" charset="0"/>
                          <a:cs typeface="Arial" panose="020B0604020202020204" pitchFamily="34" charset="0"/>
                        </a:rPr>
                        <a:t>A noun is a naming word. It can name a person, place or thing.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67215"/>
                  </a:ext>
                </a:extLst>
              </a:tr>
              <a:tr h="143624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>
                          <a:solidFill>
                            <a:schemeClr val="tx1"/>
                          </a:solidFill>
                          <a:latin typeface="Letter-join No-Lead 36" panose="02000503000000020003" pitchFamily="50" charset="0"/>
                        </a:rPr>
                        <a:t>Verb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0" dirty="0">
                          <a:solidFill>
                            <a:schemeClr val="tx1"/>
                          </a:solidFill>
                          <a:latin typeface="Letter-join No-Lead 36" panose="02000503000000020003" pitchFamily="50" charset="0"/>
                          <a:ea typeface="Sassoon Infant Rg" pitchFamily="50" charset="0"/>
                          <a:cs typeface="Arial" panose="020B0604020202020204" pitchFamily="34" charset="0"/>
                        </a:rPr>
                        <a:t>Verbs are action words. They show what someone is doing.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899768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1" dirty="0">
                          <a:solidFill>
                            <a:schemeClr val="tx1"/>
                          </a:solidFill>
                          <a:latin typeface="Letter-join No-Lead 36" panose="02000503000000020003" pitchFamily="50" charset="0"/>
                        </a:rPr>
                        <a:t>Adverbs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Letter-join No-Lead 36" panose="02000503000000020003" pitchFamily="50" charset="0"/>
                        </a:rPr>
                        <a:t>An adverb is a word that describes a verb</a:t>
                      </a:r>
                    </a:p>
                  </a:txBody>
                  <a:tcPr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39869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1284341">
            <a:off x="5555018" y="381535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etter-join Plus 36" panose="02000505000000020003" pitchFamily="50" charset="0"/>
              </a:rPr>
              <a:t>dear</a:t>
            </a:r>
          </a:p>
        </p:txBody>
      </p:sp>
      <p:sp>
        <p:nvSpPr>
          <p:cNvPr id="8" name="TextBox 7"/>
          <p:cNvSpPr txBox="1"/>
          <p:nvPr/>
        </p:nvSpPr>
        <p:spPr>
          <a:xfrm rot="1321245">
            <a:off x="2415320" y="38201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etter-join Plus 36" panose="02000505000000020003" pitchFamily="50" charset="0"/>
              </a:rPr>
              <a:t>from</a:t>
            </a:r>
          </a:p>
        </p:txBody>
      </p:sp>
      <p:sp>
        <p:nvSpPr>
          <p:cNvPr id="9" name="TextBox 8"/>
          <p:cNvSpPr txBox="1"/>
          <p:nvPr/>
        </p:nvSpPr>
        <p:spPr>
          <a:xfrm rot="20399404">
            <a:off x="6795897" y="38201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etter-join Plus 36" panose="02000505000000020003" pitchFamily="50" charset="0"/>
              </a:rPr>
              <a:t>forgive</a:t>
            </a:r>
          </a:p>
        </p:txBody>
      </p:sp>
      <p:sp>
        <p:nvSpPr>
          <p:cNvPr id="10" name="TextBox 9"/>
          <p:cNvSpPr txBox="1"/>
          <p:nvPr/>
        </p:nvSpPr>
        <p:spPr>
          <a:xfrm rot="20600865">
            <a:off x="3848900" y="3801619"/>
            <a:ext cx="1424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etter-join Plus 36" panose="02000505000000020003" pitchFamily="50" charset="0"/>
              </a:rPr>
              <a:t>apologise</a:t>
            </a:r>
          </a:p>
        </p:txBody>
      </p:sp>
      <p:sp>
        <p:nvSpPr>
          <p:cNvPr id="13" name="TextBox 12"/>
          <p:cNvSpPr txBox="1"/>
          <p:nvPr/>
        </p:nvSpPr>
        <p:spPr>
          <a:xfrm rot="20809346">
            <a:off x="989263" y="3820192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Letter-join Plus 36" panose="02000505000000020003" pitchFamily="50" charset="0"/>
              </a:rPr>
              <a:t>regret</a:t>
            </a:r>
          </a:p>
        </p:txBody>
      </p:sp>
    </p:spTree>
    <p:extLst>
      <p:ext uri="{BB962C8B-B14F-4D97-AF65-F5344CB8AC3E}">
        <p14:creationId xmlns:p14="http://schemas.microsoft.com/office/powerpoint/2010/main" val="34023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344" y="2119259"/>
            <a:ext cx="7259056" cy="375801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GB" sz="3800" b="1" dirty="0">
              <a:latin typeface="Letter-join Plus 36" panose="02000505000000020003" pitchFamily="50" charset="0"/>
            </a:endParaRPr>
          </a:p>
          <a:p>
            <a:pPr marL="0" indent="0" algn="ctr">
              <a:buNone/>
            </a:pPr>
            <a:r>
              <a:rPr lang="en-GB" sz="3800" b="1" dirty="0">
                <a:latin typeface="Letter-join Plus 36" panose="02000505000000020003" pitchFamily="50" charset="0"/>
              </a:rPr>
              <a:t>End Result</a:t>
            </a:r>
          </a:p>
          <a:p>
            <a:pPr marL="0" indent="0" algn="ctr">
              <a:buNone/>
            </a:pPr>
            <a:endParaRPr lang="en-GB" sz="3800" b="1" dirty="0">
              <a:latin typeface="Letter-join Plus 36" panose="02000505000000020003" pitchFamily="50" charset="0"/>
            </a:endParaRPr>
          </a:p>
          <a:p>
            <a:pPr marL="0" indent="0" algn="ctr">
              <a:buNone/>
            </a:pP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Letter-join Plus 36" panose="02000505000000020003" pitchFamily="50" charset="0"/>
              </a:rPr>
              <a:t>Silver</a:t>
            </a:r>
            <a:r>
              <a:rPr lang="en-GB" dirty="0">
                <a:latin typeface="Letter-join Plus 36" panose="02000505000000020003" pitchFamily="50" charset="0"/>
              </a:rPr>
              <a:t> and </a:t>
            </a:r>
            <a:r>
              <a:rPr lang="en-GB" b="1" u="sng" dirty="0">
                <a:solidFill>
                  <a:srgbClr val="DBD600"/>
                </a:solidFill>
                <a:latin typeface="Letter-join Plus 36" panose="02000505000000020003" pitchFamily="50" charset="0"/>
              </a:rPr>
              <a:t>Gold</a:t>
            </a:r>
            <a:r>
              <a:rPr lang="en-GB" dirty="0">
                <a:latin typeface="Letter-join Plus 36" panose="02000505000000020003" pitchFamily="50" charset="0"/>
              </a:rPr>
              <a:t>: Write a letter from Goldilocks to apologise for the chaos she caused at the Three Bear’s home.</a:t>
            </a:r>
          </a:p>
          <a:p>
            <a:pPr marL="0" indent="0" algn="ctr">
              <a:buNone/>
            </a:pPr>
            <a:r>
              <a:rPr lang="en-GB" b="1" u="sng" dirty="0">
                <a:solidFill>
                  <a:srgbClr val="FF9933"/>
                </a:solidFill>
                <a:latin typeface="Letter-join Plus 36" panose="02000505000000020003" pitchFamily="50" charset="0"/>
              </a:rPr>
              <a:t>Bronze</a:t>
            </a:r>
            <a:r>
              <a:rPr lang="en-GB" dirty="0">
                <a:latin typeface="Letter-join Plus 36" panose="02000505000000020003" pitchFamily="50" charset="0"/>
              </a:rPr>
              <a:t>: Write a shorter letter from Goldilocks.</a:t>
            </a:r>
          </a:p>
          <a:p>
            <a:pPr marL="0" indent="0" algn="ctr">
              <a:buNone/>
            </a:pPr>
            <a:endParaRPr lang="en-GB" dirty="0">
              <a:latin typeface="Letter-join Plus 36" panose="02000505000000020003" pitchFamily="50" charset="0"/>
            </a:endParaRPr>
          </a:p>
          <a:p>
            <a:pPr marL="0" indent="0" algn="ctr">
              <a:buNone/>
            </a:pPr>
            <a:r>
              <a:rPr lang="en-GB" dirty="0">
                <a:latin typeface="Letter-join Plus 36" panose="02000505000000020003" pitchFamily="50" charset="0"/>
              </a:rPr>
              <a:t>You will write your story </a:t>
            </a:r>
            <a:r>
              <a:rPr lang="en-GB" dirty="0" smtClean="0">
                <a:latin typeface="Letter-join Plus 36" panose="02000505000000020003" pitchFamily="50" charset="0"/>
              </a:rPr>
              <a:t>in the </a:t>
            </a:r>
            <a:r>
              <a:rPr lang="en-GB" dirty="0">
                <a:latin typeface="Letter-join Plus 36" panose="02000505000000020003" pitchFamily="50" charset="0"/>
              </a:rPr>
              <a:t>first person as if you </a:t>
            </a:r>
            <a:r>
              <a:rPr lang="en-GB" dirty="0" smtClean="0">
                <a:latin typeface="Letter-join Plus 36" panose="02000505000000020003" pitchFamily="50" charset="0"/>
              </a:rPr>
              <a:t>were Goldilocks. </a:t>
            </a:r>
            <a:r>
              <a:rPr lang="en-GB" dirty="0">
                <a:latin typeface="Letter-join Plus 36" panose="02000505000000020003" pitchFamily="50" charset="0"/>
              </a:rPr>
              <a:t>You will use I rather than he/she.</a:t>
            </a: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45" y="527820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3" b="97185" l="9756" r="95993">
                        <a14:foregroundMark x1="80139" y1="79636" x2="32927" y2="81623"/>
                        <a14:foregroundMark x1="36934" y1="74338" x2="36934" y2="74338"/>
                        <a14:foregroundMark x1="32927" y1="71854" x2="32927" y2="71854"/>
                        <a14:foregroundMark x1="28049" y1="73675" x2="47387" y2="75662"/>
                        <a14:foregroundMark x1="43206" y1="71192" x2="43206" y2="71192"/>
                        <a14:foregroundMark x1="79443" y1="69205" x2="79443" y2="69205"/>
                        <a14:foregroundMark x1="50697" y1="63245" x2="56969" y2="19702"/>
                        <a14:foregroundMark x1="41812" y1="54801" x2="45993" y2="51656"/>
                        <a14:foregroundMark x1="39721" y1="51656" x2="39721" y2="51656"/>
                        <a14:foregroundMark x1="74739" y1="57450" x2="74739" y2="57450"/>
                        <a14:foregroundMark x1="71254" y1="52980" x2="71254" y2="52980"/>
                        <a14:foregroundMark x1="36934" y1="37914" x2="36934" y2="37914"/>
                        <a14:foregroundMark x1="76132" y1="34603" x2="76132" y2="34603"/>
                        <a14:foregroundMark x1="67247" y1="24834" x2="67247" y2="24834"/>
                        <a14:foregroundMark x1="53484" y1="21026" x2="53484" y2="21026"/>
                        <a14:foregroundMark x1="41115" y1="25497" x2="64460" y2="22848"/>
                        <a14:foregroundMark x1="60279" y1="73675" x2="60279" y2="73675"/>
                        <a14:foregroundMark x1="67944" y1="76325" x2="67944" y2="76325"/>
                        <a14:foregroundMark x1="52091" y1="69205" x2="52091" y2="692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415" y="1620452"/>
            <a:ext cx="2034843" cy="2141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0497" y1="82566" x2="29400" y2="67928"/>
                        <a14:foregroundMark x1="82195" y1="66447" x2="82195" y2="66447"/>
                        <a14:foregroundMark x1="82816" y1="83717" x2="37060" y2="73355"/>
                        <a14:foregroundMark x1="58385" y1="68586" x2="14907" y2="69737"/>
                        <a14:foregroundMark x1="53002" y1="61513" x2="60663" y2="21217"/>
                        <a14:foregroundMark x1="64596" y1="18750" x2="46584" y2="30592"/>
                        <a14:foregroundMark x1="35197" y1="24178" x2="76398" y2="18750"/>
                        <a14:foregroundMark x1="71429" y1="26645" x2="37060" y2="15132"/>
                        <a14:foregroundMark x1="66460" y1="23520" x2="77433" y2="34868"/>
                        <a14:foregroundMark x1="75983" y1="41118" x2="65010" y2="42763"/>
                        <a14:foregroundMark x1="68737" y1="43914" x2="30435" y2="41776"/>
                        <a14:foregroundMark x1="31263" y1="36678" x2="31263" y2="36678"/>
                        <a14:foregroundMark x1="38509" y1="28783" x2="33126" y2="23026"/>
                        <a14:foregroundMark x1="31263" y1="23520" x2="31263" y2="23520"/>
                        <a14:foregroundMark x1="33540" y1="18092" x2="33540" y2="18092"/>
                        <a14:foregroundMark x1="35404" y1="17270" x2="35404" y2="17270"/>
                        <a14:foregroundMark x1="33954" y1="16612" x2="70186" y2="23026"/>
                        <a14:foregroundMark x1="59213" y1="19408" x2="71014" y2="15954"/>
                        <a14:foregroundMark x1="66460" y1="14803" x2="77847" y2="18421"/>
                        <a14:foregroundMark x1="57350" y1="18750" x2="57350" y2="18750"/>
                        <a14:foregroundMark x1="30435" y1="27303" x2="44720" y2="15954"/>
                        <a14:foregroundMark x1="35197" y1="37171" x2="43478" y2="23520"/>
                        <a14:foregroundMark x1="71843" y1="76645" x2="48447" y2="67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6069" y="1628800"/>
            <a:ext cx="1663043" cy="209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1" y="548682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35092" y="2132856"/>
            <a:ext cx="7073815" cy="3672408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Letter-join Plus 36" panose="02000505000000020003" pitchFamily="50" charset="0"/>
              </a:rPr>
              <a:t>Task Six</a:t>
            </a: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>Look at my example letter. </a:t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400" dirty="0">
                <a:latin typeface="Letter-join Plus 36" panose="02000505000000020003" pitchFamily="50" charset="0"/>
              </a:rPr>
              <a:t/>
            </a:r>
            <a:br>
              <a:rPr lang="en-GB" sz="2400" dirty="0">
                <a:latin typeface="Letter-join Plus 36" panose="02000505000000020003" pitchFamily="50" charset="0"/>
              </a:rPr>
            </a:br>
            <a:r>
              <a:rPr lang="en-GB" sz="2000" dirty="0">
                <a:latin typeface="Letter-join Plus 36" panose="02000505000000020003" pitchFamily="50" charset="0"/>
              </a:rPr>
              <a:t>1. Write a list </a:t>
            </a:r>
            <a:r>
              <a:rPr lang="en-GB" sz="2000" dirty="0" smtClean="0">
                <a:latin typeface="Letter-join Plus 36" panose="02000505000000020003" pitchFamily="50" charset="0"/>
              </a:rPr>
              <a:t>of powerful words from the letter that you could use </a:t>
            </a:r>
            <a:r>
              <a:rPr lang="en-GB" sz="2000" dirty="0">
                <a:latin typeface="Letter-join Plus 36" panose="02000505000000020003" pitchFamily="50" charset="0"/>
              </a:rPr>
              <a:t>in your letter.</a:t>
            </a:r>
            <a:br>
              <a:rPr lang="en-GB" sz="2000" dirty="0">
                <a:latin typeface="Letter-join Plus 36" panose="02000505000000020003" pitchFamily="50" charset="0"/>
              </a:rPr>
            </a:br>
            <a:r>
              <a:rPr lang="en-GB" sz="2000" dirty="0">
                <a:latin typeface="Letter-join Plus 36" panose="02000505000000020003" pitchFamily="50" charset="0"/>
              </a:rPr>
              <a:t/>
            </a:r>
            <a:br>
              <a:rPr lang="en-GB" sz="2000" dirty="0">
                <a:latin typeface="Letter-join Plus 36" panose="02000505000000020003" pitchFamily="50" charset="0"/>
              </a:rPr>
            </a:br>
            <a:r>
              <a:rPr lang="en-GB" sz="2000" dirty="0">
                <a:latin typeface="Letter-join Plus 36" panose="02000505000000020003" pitchFamily="50" charset="0"/>
              </a:rPr>
              <a:t>2. Underline any words that you think could be improved and suggest a better one.</a:t>
            </a:r>
            <a:br>
              <a:rPr lang="en-GB" sz="2000" dirty="0">
                <a:latin typeface="Letter-join Plus 36" panose="02000505000000020003" pitchFamily="50" charset="0"/>
              </a:rPr>
            </a:br>
            <a:r>
              <a:rPr lang="en-GB" sz="2000" dirty="0">
                <a:latin typeface="Letter-join Plus 36" panose="02000505000000020003" pitchFamily="50" charset="0"/>
              </a:rPr>
              <a:t/>
            </a:r>
            <a:br>
              <a:rPr lang="en-GB" sz="2000" dirty="0">
                <a:latin typeface="Letter-join Plus 36" panose="02000505000000020003" pitchFamily="50" charset="0"/>
              </a:rPr>
            </a:br>
            <a:r>
              <a:rPr lang="en-GB" sz="2000" dirty="0">
                <a:latin typeface="Letter-join Plus 36" panose="02000505000000020003" pitchFamily="50" charset="0"/>
              </a:rPr>
              <a:t>There are some extra words you may want to use on page 6.</a:t>
            </a:r>
            <a:endParaRPr lang="en-GB" sz="2400" dirty="0">
              <a:latin typeface="Letter-join Plus 36" panose="0200050500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C7DCC3-E8E4-4E88-A8E3-6DC904DFE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506" y="1954106"/>
            <a:ext cx="1171402" cy="1171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A8321-A73E-4110-9F7B-EDAA9793D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77" y="1951547"/>
            <a:ext cx="1171402" cy="1171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4F96B2-3E1F-43F8-ABE0-7E45BA28F34E}"/>
              </a:ext>
            </a:extLst>
          </p:cNvPr>
          <p:cNvSpPr txBox="1"/>
          <p:nvPr/>
        </p:nvSpPr>
        <p:spPr>
          <a:xfrm>
            <a:off x="5553740" y="708551"/>
            <a:ext cx="271933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Monday 22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nd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C2218-38FC-4899-BA2E-FDE09E5D3D6C}"/>
              </a:ext>
            </a:extLst>
          </p:cNvPr>
          <p:cNvSpPr txBox="1"/>
          <p:nvPr/>
        </p:nvSpPr>
        <p:spPr>
          <a:xfrm>
            <a:off x="2765487" y="6021290"/>
            <a:ext cx="369187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Please use page 5 and 6 of the document.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91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803" y="1961912"/>
            <a:ext cx="7115607" cy="67582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Letter-join Plus 36" panose="02000505000000020003" pitchFamily="50" charset="0"/>
              </a:rPr>
              <a:t>It’s time to plan your story!</a:t>
            </a: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2BC0A1-118F-4943-8357-A8BAA3F40198}"/>
              </a:ext>
            </a:extLst>
          </p:cNvPr>
          <p:cNvSpPr txBox="1"/>
          <p:nvPr/>
        </p:nvSpPr>
        <p:spPr>
          <a:xfrm>
            <a:off x="2723953" y="6021290"/>
            <a:ext cx="369187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Please use page 7 of the document.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B028C-3A00-4219-9FDF-CD5FFC53EBC1}"/>
              </a:ext>
            </a:extLst>
          </p:cNvPr>
          <p:cNvSpPr txBox="1"/>
          <p:nvPr/>
        </p:nvSpPr>
        <p:spPr>
          <a:xfrm>
            <a:off x="900320" y="3115834"/>
            <a:ext cx="4687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Letter-join No-Lead 36" panose="02000503000000020003" pitchFamily="50" charset="0"/>
              </a:rPr>
              <a:t>Complete the planning sheet for your apology letter to the three bears.</a:t>
            </a:r>
          </a:p>
          <a:p>
            <a:pPr algn="ctr"/>
            <a:endParaRPr lang="en-GB" sz="2000" dirty="0">
              <a:latin typeface="Letter-join No-Lead 36" panose="02000503000000020003" pitchFamily="50" charset="0"/>
            </a:endParaRPr>
          </a:p>
          <a:p>
            <a:pPr algn="ctr"/>
            <a:endParaRPr lang="en-GB" sz="2000" dirty="0">
              <a:latin typeface="Letter-join No-Lead 36" panose="02000503000000020003" pitchFamily="50" charset="0"/>
            </a:endParaRPr>
          </a:p>
          <a:p>
            <a:pPr algn="ctr"/>
            <a:r>
              <a:rPr lang="en-GB" sz="2000" dirty="0">
                <a:latin typeface="Letter-join No-Lead 36" panose="02000503000000020003" pitchFamily="50" charset="0"/>
              </a:rPr>
              <a:t>If you are completing </a:t>
            </a:r>
            <a:r>
              <a:rPr lang="en-GB" sz="2000" b="1" dirty="0">
                <a:solidFill>
                  <a:srgbClr val="FF9933"/>
                </a:solidFill>
                <a:latin typeface="Letter-join Plus 36" panose="02000505000000020003" pitchFamily="50" charset="0"/>
              </a:rPr>
              <a:t>Bronze</a:t>
            </a:r>
            <a:r>
              <a:rPr lang="en-GB" sz="2000" dirty="0">
                <a:latin typeface="Letter-join No-Lead 36" panose="02000503000000020003" pitchFamily="50" charset="0"/>
              </a:rPr>
              <a:t>, rather than writing your planning down, discuss </a:t>
            </a:r>
            <a:r>
              <a:rPr lang="en-GB" sz="2000" dirty="0" smtClean="0">
                <a:latin typeface="Letter-join No-Lead 36" panose="02000503000000020003" pitchFamily="50" charset="0"/>
              </a:rPr>
              <a:t>the things that Goldilocks did wrong.</a:t>
            </a:r>
            <a:endParaRPr lang="en-GB" sz="2000" dirty="0">
              <a:latin typeface="Letter-join No-Lead 36" panose="02000503000000020003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C288AF-F9BB-4FB7-A9D7-DA9EECD5373C}"/>
              </a:ext>
            </a:extLst>
          </p:cNvPr>
          <p:cNvSpPr txBox="1"/>
          <p:nvPr/>
        </p:nvSpPr>
        <p:spPr>
          <a:xfrm>
            <a:off x="5553742" y="708551"/>
            <a:ext cx="2563463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23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rd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1028" name="Picture 4" descr="Goldilocks Clip Art - Royalty Free - GoGrap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8"/>
          <a:stretch/>
        </p:blipFill>
        <p:spPr bwMode="auto">
          <a:xfrm>
            <a:off x="5853635" y="3335950"/>
            <a:ext cx="2390775" cy="169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19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1" y="548682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03650" y="1788377"/>
            <a:ext cx="6640215" cy="1136569"/>
          </a:xfrm>
        </p:spPr>
        <p:txBody>
          <a:bodyPr>
            <a:normAutofit/>
          </a:bodyPr>
          <a:lstStyle/>
          <a:p>
            <a:r>
              <a:rPr lang="en-GB" b="1" dirty="0">
                <a:latin typeface="Letter-join Plus 36" panose="02000505000000020003" pitchFamily="50" charset="0"/>
              </a:rPr>
              <a:t>Success Criteria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43608" y="2702889"/>
            <a:ext cx="722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Read the different success criteria. Decide whether Bronze, Silver or Gold is most suitable for you.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531" y="6100865"/>
            <a:ext cx="320093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Check page 8 for differentiated success criteria. 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021" y="3458065"/>
            <a:ext cx="3960440" cy="1551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6D1205-1D88-4B17-848D-DA4B50FC29BA}"/>
              </a:ext>
            </a:extLst>
          </p:cNvPr>
          <p:cNvSpPr txBox="1"/>
          <p:nvPr/>
        </p:nvSpPr>
        <p:spPr>
          <a:xfrm>
            <a:off x="1655675" y="5214135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1" u="sng" dirty="0">
                <a:solidFill>
                  <a:srgbClr val="FF9933"/>
                </a:solidFill>
                <a:latin typeface="Letter-join Plus 36" panose="02000505000000020003" pitchFamily="50" charset="0"/>
              </a:rPr>
              <a:t>Bronze</a:t>
            </a:r>
            <a:r>
              <a:rPr lang="en-GB" dirty="0">
                <a:latin typeface="Letter-join Plus 36" panose="02000505000000020003" pitchFamily="50" charset="0"/>
              </a:rPr>
              <a:t> – Write a shorter letter based on the Bronze example on page 10.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508104" y="610684"/>
            <a:ext cx="286169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24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Thursday 25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00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1" y="548682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09516" y="2029090"/>
            <a:ext cx="5395352" cy="78587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Letter-join Plus 36" panose="02000505000000020003" pitchFamily="50" charset="0"/>
              </a:rPr>
              <a:t>Now it’s time to write…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857" y="279421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7846" y="2924944"/>
            <a:ext cx="7148308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500" dirty="0">
                <a:latin typeface="Letter-join Plus 36" panose="02000505000000020003" pitchFamily="50" charset="0"/>
              </a:rPr>
              <a:t>Use your planning sheet to write your letter.</a:t>
            </a:r>
          </a:p>
          <a:p>
            <a:endParaRPr lang="en-GB" sz="2500" dirty="0">
              <a:latin typeface="Letter-join Plus 36" panose="02000505000000020003" pitchFamily="50" charset="0"/>
            </a:endParaRPr>
          </a:p>
          <a:p>
            <a:r>
              <a:rPr lang="en-GB" sz="2500" dirty="0">
                <a:latin typeface="Letter-join Plus 36" panose="02000505000000020003" pitchFamily="50" charset="0"/>
              </a:rPr>
              <a:t>Normally in class, we’d come up with a sentence tracker together to give us some ideas. Today, I have done one for you to follow. It can be found on page 9. There is a Bronze example on page 10.</a:t>
            </a:r>
          </a:p>
          <a:p>
            <a:endParaRPr lang="en-GB" sz="2500" dirty="0">
              <a:latin typeface="Letter-join Plus 36" panose="02000505000000020003" pitchFamily="50" charset="0"/>
            </a:endParaRPr>
          </a:p>
          <a:p>
            <a:r>
              <a:rPr lang="en-GB" sz="2500" dirty="0">
                <a:latin typeface="Letter-join Plus 36" panose="02000505000000020003" pitchFamily="50" charset="0"/>
              </a:rPr>
              <a:t>Use the success criteria to guide your writing.</a:t>
            </a:r>
          </a:p>
          <a:p>
            <a:endParaRPr lang="en-GB" sz="2500" dirty="0">
              <a:latin typeface="Letter-join Plus 36" panose="02000505000000020003" pitchFamily="50" charset="0"/>
            </a:endParaRPr>
          </a:p>
          <a:p>
            <a:r>
              <a:rPr lang="en-GB" sz="2500" dirty="0">
                <a:latin typeface="Letter-join Plus 36" panose="02000505000000020003" pitchFamily="50" charset="0"/>
              </a:rPr>
              <a:t>Remember, the purpose of the letter is to apologise. Make sure your points are clear.</a:t>
            </a:r>
          </a:p>
          <a:p>
            <a:endParaRPr lang="en-GB" sz="1600" dirty="0">
              <a:latin typeface="Letter-join Plus 36" panose="02000505000000020003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5CCF7E-1E29-4222-95F5-B6DB80D4DFBE}"/>
              </a:ext>
            </a:extLst>
          </p:cNvPr>
          <p:cNvSpPr txBox="1"/>
          <p:nvPr/>
        </p:nvSpPr>
        <p:spPr>
          <a:xfrm>
            <a:off x="2747399" y="6021290"/>
            <a:ext cx="369187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Take a look at the example on page 5 to give you some ideas.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508104" y="610684"/>
            <a:ext cx="286169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24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Thursday 25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1026" name="Picture 2" descr="Free Free Star Images, Download Free Clip Art, Free Clip Art on Clipart  Library">
            <a:extLst>
              <a:ext uri="{FF2B5EF4-FFF2-40B4-BE49-F238E27FC236}">
                <a16:creationId xmlns:a16="http://schemas.microsoft.com/office/drawing/2014/main" id="{D74A2024-7278-4EF4-9801-63F3DD30F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08" y="1919107"/>
            <a:ext cx="1075023" cy="8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7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11" y="548682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73832" y="1865893"/>
            <a:ext cx="6653134" cy="482194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Letter-join Plus 36" panose="02000505000000020003" pitchFamily="50" charset="0"/>
              </a:rPr>
              <a:t>Is </a:t>
            </a:r>
            <a:r>
              <a:rPr lang="en-GB" sz="3600" b="1">
                <a:latin typeface="Letter-join Plus 36" panose="02000505000000020003" pitchFamily="50" charset="0"/>
              </a:rPr>
              <a:t>your </a:t>
            </a:r>
            <a:r>
              <a:rPr lang="en-GB" sz="3600" b="1" smtClean="0">
                <a:latin typeface="Letter-join Plus 36" panose="02000505000000020003" pitchFamily="50" charset="0"/>
              </a:rPr>
              <a:t>letter</a:t>
            </a:r>
            <a:r>
              <a:rPr lang="en-GB" sz="3600" b="1" smtClean="0">
                <a:latin typeface="Letter-join Plus 36" panose="02000505000000020003" pitchFamily="50" charset="0"/>
              </a:rPr>
              <a:t> </a:t>
            </a:r>
            <a:r>
              <a:rPr lang="en-GB" sz="3600" b="1" dirty="0">
                <a:latin typeface="Letter-join Plus 36" panose="02000505000000020003" pitchFamily="50" charset="0"/>
              </a:rPr>
              <a:t>complete?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4015" y="2794215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7089" y="5000382"/>
            <a:ext cx="5745151" cy="1304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100" dirty="0">
                <a:latin typeface="Letter-join Plus 36" panose="02000505000000020003" pitchFamily="50" charset="0"/>
              </a:rPr>
              <a:t>Ask a grown up in your house to send your writing to the home learning email and I will reply back.</a:t>
            </a:r>
          </a:p>
          <a:p>
            <a:endParaRPr lang="en-GB" sz="2100" dirty="0">
              <a:latin typeface="Letter-join Plus 36" panose="02000505000000020003" pitchFamily="50" charset="0"/>
            </a:endParaRPr>
          </a:p>
          <a:p>
            <a:r>
              <a:rPr lang="en-GB" sz="2100" dirty="0">
                <a:latin typeface="Letter-join Plus 36" panose="02000505000000020003" pitchFamily="50" charset="0"/>
              </a:rPr>
              <a:t>Well done!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EF282-854C-4C86-A3C7-4EB8B63175B8}"/>
              </a:ext>
            </a:extLst>
          </p:cNvPr>
          <p:cNvSpPr txBox="1"/>
          <p:nvPr/>
        </p:nvSpPr>
        <p:spPr>
          <a:xfrm>
            <a:off x="5526730" y="610684"/>
            <a:ext cx="2714479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Friday 26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2851" y="3703448"/>
            <a:ext cx="7240225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latin typeface="Letter-join Plus 36" panose="02000505000000020003" pitchFamily="50" charset="0"/>
              </a:rPr>
              <a:t>Your final task is to read out your writing to somebody you know. Practise a few times first to make sure you are reading fluently. </a:t>
            </a:r>
          </a:p>
          <a:p>
            <a:pPr algn="ctr"/>
            <a:endParaRPr lang="en-GB" b="1" i="1" dirty="0">
              <a:latin typeface="Letter-join Plus 36" panose="02000505000000020003" pitchFamily="50" charset="0"/>
            </a:endParaRPr>
          </a:p>
          <a:p>
            <a:pPr algn="ctr"/>
            <a:r>
              <a:rPr lang="en-GB" b="1" i="1" dirty="0">
                <a:latin typeface="Letter-join Plus 36" panose="02000505000000020003" pitchFamily="50" charset="0"/>
              </a:rPr>
              <a:t>You may also want to write it up neatly and put it on your wall!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7089" y="2425603"/>
            <a:ext cx="7148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Once you have finished your writing, check through carefully. Have you achieved all of your success criteria? </a:t>
            </a:r>
          </a:p>
          <a:p>
            <a:pPr algn="ctr"/>
            <a:endParaRPr lang="en-GB" dirty="0">
              <a:latin typeface="Letter-join Plus 36" panose="02000505000000020003" pitchFamily="50" charset="0"/>
            </a:endParaRPr>
          </a:p>
          <a:p>
            <a:pPr algn="ctr"/>
            <a:r>
              <a:rPr lang="en-GB" dirty="0">
                <a:latin typeface="Letter-join Plus 36" panose="02000505000000020003" pitchFamily="50" charset="0"/>
              </a:rPr>
              <a:t>Leave a self-assessment at the bottom of your work.</a:t>
            </a:r>
          </a:p>
        </p:txBody>
      </p:sp>
      <p:pic>
        <p:nvPicPr>
          <p:cNvPr id="2050" name="Picture 2" descr="happy-face-clip-art-smiley-face-clipart-3-clipartcow | Mr. Stephenson's  class">
            <a:extLst>
              <a:ext uri="{FF2B5EF4-FFF2-40B4-BE49-F238E27FC236}">
                <a16:creationId xmlns:a16="http://schemas.microsoft.com/office/drawing/2014/main" id="{63D10730-9710-4A69-8C62-FC5D70B72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160" y="5078618"/>
            <a:ext cx="1073623" cy="107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371" y="1882400"/>
            <a:ext cx="6965245" cy="947738"/>
          </a:xfrm>
        </p:spPr>
        <p:txBody>
          <a:bodyPr>
            <a:normAutofit/>
          </a:bodyPr>
          <a:lstStyle/>
          <a:p>
            <a:r>
              <a:rPr lang="en-GB" b="1" dirty="0">
                <a:latin typeface="Letter-join Plus 36" panose="02000505000000020003" pitchFamily="50" charset="0"/>
              </a:rPr>
              <a:t>Sit back, relax and enjoy…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3341" y="4463308"/>
            <a:ext cx="6580826" cy="49386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>
                <a:latin typeface="Letter-join Plus 36" panose="02000505000000020003" pitchFamily="50" charset="0"/>
                <a:hlinkClick r:id="rId2"/>
              </a:rPr>
              <a:t>https://www.youtube.com/watch?v=d1W0aOwYJ9U</a:t>
            </a:r>
            <a:r>
              <a:rPr lang="en-GB" dirty="0">
                <a:latin typeface="Letter-join Plus 36" panose="02000505000000020003" pitchFamily="50" charset="0"/>
              </a:rPr>
              <a:t> </a:t>
            </a: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9204" y="2975086"/>
            <a:ext cx="540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Letter-join Plus 36" panose="02000505000000020003" pitchFamily="50" charset="0"/>
              </a:rPr>
              <a:t>You probably already know the story of Goldilocks and the Three Bears very well.</a:t>
            </a:r>
          </a:p>
          <a:p>
            <a:pPr algn="ctr"/>
            <a:endParaRPr lang="en-GB" dirty="0">
              <a:latin typeface="Letter-join Plus 36" panose="02000505000000020003" pitchFamily="50" charset="0"/>
            </a:endParaRPr>
          </a:p>
          <a:p>
            <a:pPr algn="ctr"/>
            <a:r>
              <a:rPr lang="en-GB" dirty="0">
                <a:latin typeface="Letter-join Plus 36" panose="02000505000000020003" pitchFamily="50" charset="0"/>
              </a:rPr>
              <a:t>Watch the video for a little reminder: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63689" y="522920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>
                <a:latin typeface="Letter-join Plus 36" panose="02000505000000020003" pitchFamily="50" charset="0"/>
              </a:rPr>
              <a:t>You may want to watch the clip more than once to ensure you haven’t missed anything. </a:t>
            </a:r>
          </a:p>
        </p:txBody>
      </p:sp>
      <p:pic>
        <p:nvPicPr>
          <p:cNvPr id="4098" name="Picture 2" descr="Goldilocks and the Three Bears Clip Art Collection By Keepin' It Kawaii |  TheHungryJPE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50" b="37420"/>
          <a:stretch/>
        </p:blipFill>
        <p:spPr bwMode="auto">
          <a:xfrm>
            <a:off x="899594" y="2807167"/>
            <a:ext cx="999609" cy="13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Goldilocks and the Three Bears Clip Art Collection By Keepin' It Kawaii |  TheHungryJPEG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1" b="35089"/>
          <a:stretch/>
        </p:blipFill>
        <p:spPr bwMode="auto">
          <a:xfrm>
            <a:off x="7308303" y="2823040"/>
            <a:ext cx="959568" cy="13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0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416" y="1989652"/>
            <a:ext cx="6965245" cy="756028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Letter-join Plus 36" panose="02000505000000020003" pitchFamily="50" charset="0"/>
              </a:rPr>
              <a:t>What did you think of the story?</a:t>
            </a: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1BB52A-3132-47B4-ABF2-5741ED869B29}"/>
              </a:ext>
            </a:extLst>
          </p:cNvPr>
          <p:cNvSpPr txBox="1"/>
          <p:nvPr/>
        </p:nvSpPr>
        <p:spPr>
          <a:xfrm>
            <a:off x="1142964" y="5404627"/>
            <a:ext cx="6893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Letter-join Plus 36" panose="02000505000000020003" pitchFamily="50" charset="0"/>
              </a:rPr>
              <a:t>In your own words, either tell somebody in your house what happened or write down a brief summary of the video.</a:t>
            </a:r>
            <a:endParaRPr lang="en-GB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0A9C97-90F9-4387-BF90-FA333967A52E}"/>
              </a:ext>
            </a:extLst>
          </p:cNvPr>
          <p:cNvSpPr txBox="1"/>
          <p:nvPr/>
        </p:nvSpPr>
        <p:spPr>
          <a:xfrm>
            <a:off x="4211960" y="3023790"/>
            <a:ext cx="3721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Letter-join Plus 36" panose="02000505000000020003" pitchFamily="50" charset="0"/>
              </a:rPr>
              <a:t>What has happened?</a:t>
            </a:r>
          </a:p>
          <a:p>
            <a:pPr algn="ctr"/>
            <a:endParaRPr lang="en-GB" sz="2000" dirty="0">
              <a:latin typeface="Letter-join Plus 36" panose="02000505000000020003" pitchFamily="50" charset="0"/>
            </a:endParaRPr>
          </a:p>
          <a:p>
            <a:pPr algn="ctr"/>
            <a:r>
              <a:rPr lang="en-GB" sz="2000" dirty="0">
                <a:latin typeface="Letter-join Plus 36" panose="02000505000000020003" pitchFamily="50" charset="0"/>
              </a:rPr>
              <a:t>Which characters have we met?</a:t>
            </a:r>
          </a:p>
          <a:p>
            <a:pPr algn="ctr"/>
            <a:endParaRPr lang="en-GB" sz="2000" dirty="0">
              <a:latin typeface="Letter-join Plus 36" panose="02000505000000020003" pitchFamily="50" charset="0"/>
            </a:endParaRPr>
          </a:p>
          <a:p>
            <a:pPr algn="ctr"/>
            <a:r>
              <a:rPr lang="en-GB" sz="2000" dirty="0">
                <a:latin typeface="Letter-join Plus 36" panose="02000505000000020003" pitchFamily="50" charset="0"/>
              </a:rPr>
              <a:t>Where and when do you think the story has taken place?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9D5209-ED18-4CEB-BD29-76C40CAD5E0C}"/>
              </a:ext>
            </a:extLst>
          </p:cNvPr>
          <p:cNvSpPr txBox="1"/>
          <p:nvPr/>
        </p:nvSpPr>
        <p:spPr>
          <a:xfrm>
            <a:off x="5553740" y="708552"/>
            <a:ext cx="25403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Monday 8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1026" name="Picture 2" descr="Goldilocks and the Three Bears: Fairy Tale with picture glossary and an  activity (My Very First Story Time): Amazon.co.uk: Pat-a-Cake, Randall,  Ronne, Budgen, Tim: 9781526380234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38859"/>
            <a:ext cx="2508853" cy="250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0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036" y="1905326"/>
            <a:ext cx="6965245" cy="819283"/>
          </a:xfrm>
        </p:spPr>
        <p:txBody>
          <a:bodyPr>
            <a:normAutofit/>
          </a:bodyPr>
          <a:lstStyle/>
          <a:p>
            <a:r>
              <a:rPr lang="en-GB" b="1" dirty="0">
                <a:latin typeface="Letter-join Plus 36" panose="02000505000000020003" pitchFamily="50" charset="0"/>
              </a:rPr>
              <a:t>Time for your first task!</a:t>
            </a:r>
            <a:endParaRPr lang="en-GB" sz="3100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3D020-9DF6-447E-BBE6-94870B27EB4C}"/>
              </a:ext>
            </a:extLst>
          </p:cNvPr>
          <p:cNvSpPr txBox="1"/>
          <p:nvPr/>
        </p:nvSpPr>
        <p:spPr>
          <a:xfrm>
            <a:off x="5553740" y="708552"/>
            <a:ext cx="25403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Monday 8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583" y="5336151"/>
            <a:ext cx="7427675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i="1" dirty="0">
                <a:solidFill>
                  <a:schemeClr val="tx1"/>
                </a:solidFill>
                <a:latin typeface="Letter-join Plus 36" panose="02000505000000020003" pitchFamily="50" charset="0"/>
              </a:rPr>
              <a:t>A freeze-frame is a drama technique that freezes the action of the story into a picture (as if the pause button has been pushed!)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7" y="2682694"/>
            <a:ext cx="2167082" cy="25426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2353" y="2799852"/>
            <a:ext cx="526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Letter-join Plus 36" panose="02000505000000020003" pitchFamily="50" charset="0"/>
              </a:rPr>
              <a:t>Your first task is a drama task. Choose six key moments from the story and create six freeze frames to represent them. Ask an adult to take a photo of each one. You may use props and other people in your house as part of your freeze frames.</a:t>
            </a:r>
            <a:br>
              <a:rPr lang="en-GB" dirty="0">
                <a:latin typeface="Letter-join Plus 36" panose="02000505000000020003" pitchFamily="50" charset="0"/>
              </a:rPr>
            </a:br>
            <a:r>
              <a:rPr lang="en-GB" dirty="0">
                <a:latin typeface="Letter-join Plus 36" panose="02000505000000020003" pitchFamily="50" charset="0"/>
              </a:rPr>
              <a:t/>
            </a:r>
            <a:br>
              <a:rPr lang="en-GB" dirty="0">
                <a:latin typeface="Letter-join Plus 36" panose="02000505000000020003" pitchFamily="50" charset="0"/>
              </a:rPr>
            </a:br>
            <a:r>
              <a:rPr lang="en-GB" dirty="0">
                <a:latin typeface="Letter-join Plus 36" panose="02000505000000020003" pitchFamily="50" charset="0"/>
              </a:rPr>
              <a:t>If your mummy and daddy are busy, then draw out the six moments and colour them 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8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214B1B-9777-478D-846C-688D8091F1DE}"/>
              </a:ext>
            </a:extLst>
          </p:cNvPr>
          <p:cNvSpPr/>
          <p:nvPr/>
        </p:nvSpPr>
        <p:spPr>
          <a:xfrm>
            <a:off x="1083035" y="2000252"/>
            <a:ext cx="7056783" cy="635867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b="1" i="1" dirty="0">
                <a:solidFill>
                  <a:schemeClr val="tx1"/>
                </a:solidFill>
                <a:latin typeface="Letter-join Plus 36" panose="02000505000000020003" pitchFamily="50" charset="0"/>
              </a:rPr>
              <a:t>Last time, we learnt about apostrophes.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5F04023-32D7-4FAB-99BC-A048CFCCCEFB}"/>
              </a:ext>
            </a:extLst>
          </p:cNvPr>
          <p:cNvSpPr/>
          <p:nvPr/>
        </p:nvSpPr>
        <p:spPr>
          <a:xfrm>
            <a:off x="800028" y="2666472"/>
            <a:ext cx="6076228" cy="635867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solidFill>
                  <a:schemeClr val="tx1"/>
                </a:solidFill>
                <a:latin typeface="Letter-join Plus 36" panose="02000505000000020003" pitchFamily="50" charset="0"/>
              </a:rPr>
              <a:t>To shorten some words, we can replace letters with an apostrophe.</a:t>
            </a:r>
          </a:p>
        </p:txBody>
      </p:sp>
      <p:sp>
        <p:nvSpPr>
          <p:cNvPr id="18" name="I'm">
            <a:extLst>
              <a:ext uri="{FF2B5EF4-FFF2-40B4-BE49-F238E27FC236}">
                <a16:creationId xmlns:a16="http://schemas.microsoft.com/office/drawing/2014/main" id="{29E1B092-A421-457F-BBDF-AB982BFE8A65}"/>
              </a:ext>
            </a:extLst>
          </p:cNvPr>
          <p:cNvSpPr/>
          <p:nvPr/>
        </p:nvSpPr>
        <p:spPr>
          <a:xfrm>
            <a:off x="953374" y="4875497"/>
            <a:ext cx="1322474" cy="441742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we’re</a:t>
            </a:r>
          </a:p>
        </p:txBody>
      </p:sp>
      <p:sp>
        <p:nvSpPr>
          <p:cNvPr id="19" name="we are blue">
            <a:extLst>
              <a:ext uri="{FF2B5EF4-FFF2-40B4-BE49-F238E27FC236}">
                <a16:creationId xmlns:a16="http://schemas.microsoft.com/office/drawing/2014/main" id="{0859B135-AD89-4211-901F-ABE854BA9199}"/>
              </a:ext>
            </a:extLst>
          </p:cNvPr>
          <p:cNvSpPr/>
          <p:nvPr/>
        </p:nvSpPr>
        <p:spPr>
          <a:xfrm>
            <a:off x="1006004" y="3582782"/>
            <a:ext cx="1322474" cy="441742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we </a:t>
            </a:r>
            <a:r>
              <a:rPr lang="en-GB" sz="2000" dirty="0">
                <a:solidFill>
                  <a:srgbClr val="00A7E6"/>
                </a:solidFill>
                <a:latin typeface="Letter-join Plus 36" panose="02000505000000020003" pitchFamily="50" charset="0"/>
              </a:rPr>
              <a:t>a</a:t>
            </a: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re</a:t>
            </a:r>
          </a:p>
        </p:txBody>
      </p:sp>
      <p:sp>
        <p:nvSpPr>
          <p:cNvPr id="21" name="I'm">
            <a:extLst>
              <a:ext uri="{FF2B5EF4-FFF2-40B4-BE49-F238E27FC236}">
                <a16:creationId xmlns:a16="http://schemas.microsoft.com/office/drawing/2014/main" id="{9C1D6855-F440-4513-95D3-2AEDED475C51}"/>
              </a:ext>
            </a:extLst>
          </p:cNvPr>
          <p:cNvSpPr/>
          <p:nvPr/>
        </p:nvSpPr>
        <p:spPr>
          <a:xfrm>
            <a:off x="2934734" y="4871884"/>
            <a:ext cx="1324176" cy="441741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I’ll</a:t>
            </a:r>
          </a:p>
        </p:txBody>
      </p:sp>
      <p:sp>
        <p:nvSpPr>
          <p:cNvPr id="24" name="I will">
            <a:extLst>
              <a:ext uri="{FF2B5EF4-FFF2-40B4-BE49-F238E27FC236}">
                <a16:creationId xmlns:a16="http://schemas.microsoft.com/office/drawing/2014/main" id="{C4F08BFE-2402-42B7-97A5-4695340A0C75}"/>
              </a:ext>
            </a:extLst>
          </p:cNvPr>
          <p:cNvSpPr/>
          <p:nvPr/>
        </p:nvSpPr>
        <p:spPr>
          <a:xfrm>
            <a:off x="2941855" y="3582780"/>
            <a:ext cx="1322473" cy="441741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I </a:t>
            </a:r>
            <a:r>
              <a:rPr lang="en-GB" sz="2000" dirty="0">
                <a:solidFill>
                  <a:srgbClr val="00B0F0"/>
                </a:solidFill>
                <a:latin typeface="Letter-join Plus 36" panose="02000505000000020003" pitchFamily="50" charset="0"/>
              </a:rPr>
              <a:t>wi</a:t>
            </a: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ll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A6791F3-05F9-4328-9387-BA9B29935308}"/>
              </a:ext>
            </a:extLst>
          </p:cNvPr>
          <p:cNvSpPr/>
          <p:nvPr/>
        </p:nvSpPr>
        <p:spPr>
          <a:xfrm>
            <a:off x="800028" y="4183150"/>
            <a:ext cx="1704409" cy="319136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600" dirty="0">
                <a:solidFill>
                  <a:schemeClr val="tx1"/>
                </a:solidFill>
                <a:latin typeface="Letter-join Plus 36" panose="02000505000000020003" pitchFamily="50" charset="0"/>
              </a:rPr>
              <a:t>=</a:t>
            </a:r>
            <a:endParaRPr lang="en-GB" sz="2000" dirty="0">
              <a:solidFill>
                <a:schemeClr val="tx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26" name="I'm">
            <a:extLst>
              <a:ext uri="{FF2B5EF4-FFF2-40B4-BE49-F238E27FC236}">
                <a16:creationId xmlns:a16="http://schemas.microsoft.com/office/drawing/2014/main" id="{4175D233-1DC3-4FD7-B310-2C1CE642D797}"/>
              </a:ext>
            </a:extLst>
          </p:cNvPr>
          <p:cNvSpPr/>
          <p:nvPr/>
        </p:nvSpPr>
        <p:spPr>
          <a:xfrm>
            <a:off x="4901932" y="4875494"/>
            <a:ext cx="1324175" cy="441741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you’d</a:t>
            </a:r>
          </a:p>
        </p:txBody>
      </p:sp>
      <p:sp>
        <p:nvSpPr>
          <p:cNvPr id="29" name="you will">
            <a:extLst>
              <a:ext uri="{FF2B5EF4-FFF2-40B4-BE49-F238E27FC236}">
                <a16:creationId xmlns:a16="http://schemas.microsoft.com/office/drawing/2014/main" id="{BDE98BD7-3CDF-46EE-B333-CDF7DD2E129D}"/>
              </a:ext>
            </a:extLst>
          </p:cNvPr>
          <p:cNvSpPr/>
          <p:nvPr/>
        </p:nvSpPr>
        <p:spPr>
          <a:xfrm>
            <a:off x="4877708" y="3582784"/>
            <a:ext cx="1322473" cy="44174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you </a:t>
            </a:r>
            <a:r>
              <a:rPr lang="en-GB" sz="2000" dirty="0">
                <a:solidFill>
                  <a:srgbClr val="00B0F0"/>
                </a:solidFill>
                <a:latin typeface="Letter-join Plus 36" panose="02000505000000020003" pitchFamily="50" charset="0"/>
              </a:rPr>
              <a:t>ha</a:t>
            </a: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d</a:t>
            </a:r>
          </a:p>
        </p:txBody>
      </p:sp>
      <p:sp>
        <p:nvSpPr>
          <p:cNvPr id="32" name="I'm">
            <a:extLst>
              <a:ext uri="{FF2B5EF4-FFF2-40B4-BE49-F238E27FC236}">
                <a16:creationId xmlns:a16="http://schemas.microsoft.com/office/drawing/2014/main" id="{4EEB1207-54F8-44FB-83DB-4821E0B588B6}"/>
              </a:ext>
            </a:extLst>
          </p:cNvPr>
          <p:cNvSpPr/>
          <p:nvPr/>
        </p:nvSpPr>
        <p:spPr>
          <a:xfrm>
            <a:off x="6869132" y="4871884"/>
            <a:ext cx="1228999" cy="441741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couldn’t</a:t>
            </a:r>
          </a:p>
        </p:txBody>
      </p:sp>
      <p:sp>
        <p:nvSpPr>
          <p:cNvPr id="34" name="he is">
            <a:extLst>
              <a:ext uri="{FF2B5EF4-FFF2-40B4-BE49-F238E27FC236}">
                <a16:creationId xmlns:a16="http://schemas.microsoft.com/office/drawing/2014/main" id="{8D62963B-3AE1-4E45-9B07-AAC596684CEA}"/>
              </a:ext>
            </a:extLst>
          </p:cNvPr>
          <p:cNvSpPr/>
          <p:nvPr/>
        </p:nvSpPr>
        <p:spPr>
          <a:xfrm>
            <a:off x="6813563" y="3620536"/>
            <a:ext cx="1287127" cy="374149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could n</a:t>
            </a:r>
            <a:r>
              <a:rPr lang="en-GB" sz="2000" dirty="0">
                <a:solidFill>
                  <a:srgbClr val="00B0F0"/>
                </a:solidFill>
                <a:latin typeface="Letter-join Plus 36" panose="02000505000000020003" pitchFamily="50" charset="0"/>
              </a:rPr>
              <a:t>o</a:t>
            </a: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3FBCC89-9919-47E1-AFA5-457A392FE992}"/>
              </a:ext>
            </a:extLst>
          </p:cNvPr>
          <p:cNvSpPr/>
          <p:nvPr/>
        </p:nvSpPr>
        <p:spPr>
          <a:xfrm>
            <a:off x="2720606" y="4183149"/>
            <a:ext cx="1704409" cy="319136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600" dirty="0">
                <a:solidFill>
                  <a:schemeClr val="tx1"/>
                </a:solidFill>
                <a:latin typeface="Letter-join Plus 36" panose="02000505000000020003" pitchFamily="50" charset="0"/>
              </a:rPr>
              <a:t>=</a:t>
            </a:r>
            <a:endParaRPr lang="en-GB" sz="2000" dirty="0">
              <a:solidFill>
                <a:schemeClr val="tx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5A607FB-0236-4BA3-9278-1197A0EBFA1D}"/>
              </a:ext>
            </a:extLst>
          </p:cNvPr>
          <p:cNvSpPr/>
          <p:nvPr/>
        </p:nvSpPr>
        <p:spPr>
          <a:xfrm>
            <a:off x="4671735" y="4183149"/>
            <a:ext cx="1704409" cy="319136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600" dirty="0">
                <a:solidFill>
                  <a:schemeClr val="tx1"/>
                </a:solidFill>
                <a:latin typeface="Letter-join Plus 36" panose="02000505000000020003" pitchFamily="50" charset="0"/>
              </a:rPr>
              <a:t>=</a:t>
            </a:r>
            <a:endParaRPr lang="en-GB" sz="2000" dirty="0">
              <a:solidFill>
                <a:schemeClr val="tx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9D8A9B1-DC8C-416C-A0FF-D06F585A031F}"/>
              </a:ext>
            </a:extLst>
          </p:cNvPr>
          <p:cNvSpPr/>
          <p:nvPr/>
        </p:nvSpPr>
        <p:spPr>
          <a:xfrm>
            <a:off x="6588526" y="4183148"/>
            <a:ext cx="1704409" cy="319136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600" dirty="0">
                <a:solidFill>
                  <a:schemeClr val="tx1"/>
                </a:solidFill>
                <a:latin typeface="Letter-join Plus 36" panose="02000505000000020003" pitchFamily="50" charset="0"/>
              </a:rPr>
              <a:t>=</a:t>
            </a:r>
            <a:endParaRPr lang="en-GB" sz="2000" dirty="0">
              <a:solidFill>
                <a:schemeClr val="tx1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1026" name="Picture 2" descr="The Apostrophe Is Dead. Long Live the Apostrophe! #Write52/26 — Wealden  Wordsmith, creative copywriting that makes a difference.">
            <a:extLst>
              <a:ext uri="{FF2B5EF4-FFF2-40B4-BE49-F238E27FC236}">
                <a16:creationId xmlns:a16="http://schemas.microsoft.com/office/drawing/2014/main" id="{23598337-DE55-4A1E-9A7B-5CC5CFEB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22" y="2666052"/>
            <a:ext cx="1132433" cy="63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56F0FF-1D52-4656-8A3D-C766C31BF87B}"/>
              </a:ext>
            </a:extLst>
          </p:cNvPr>
          <p:cNvSpPr txBox="1"/>
          <p:nvPr/>
        </p:nvSpPr>
        <p:spPr>
          <a:xfrm>
            <a:off x="5553740" y="708552"/>
            <a:ext cx="283468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9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18910" y="5510911"/>
            <a:ext cx="4585031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i="1" dirty="0">
                <a:solidFill>
                  <a:schemeClr val="tx1"/>
                </a:solidFill>
                <a:latin typeface="Letter-join Plus 36" panose="02000505000000020003" pitchFamily="50" charset="0"/>
              </a:rPr>
              <a:t>Can you give anymore examples of words that contain apostrophes?</a:t>
            </a:r>
          </a:p>
        </p:txBody>
      </p:sp>
    </p:spTree>
    <p:extLst>
      <p:ext uri="{BB962C8B-B14F-4D97-AF65-F5344CB8AC3E}">
        <p14:creationId xmlns:p14="http://schemas.microsoft.com/office/powerpoint/2010/main" val="289074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4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9" y="2026415"/>
            <a:ext cx="6965245" cy="1186561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Letter-join Plus 36" panose="02000505000000020003" pitchFamily="50" charset="0"/>
              </a:rPr>
              <a:t>Task Two</a:t>
            </a:r>
            <a:endParaRPr lang="en-GB" sz="3200" dirty="0">
              <a:latin typeface="Letter-join Plus 36" panose="02000505000000020003" pitchFamily="50" charset="0"/>
            </a:endParaRP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72746-FA5F-4C26-A543-DA1827E7CF66}"/>
              </a:ext>
            </a:extLst>
          </p:cNvPr>
          <p:cNvSpPr txBox="1"/>
          <p:nvPr/>
        </p:nvSpPr>
        <p:spPr>
          <a:xfrm>
            <a:off x="2765487" y="6021290"/>
            <a:ext cx="369187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The task can be found on page 1 of the document.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7AFE6-E310-4DB5-9962-0EB818D3E513}"/>
              </a:ext>
            </a:extLst>
          </p:cNvPr>
          <p:cNvSpPr txBox="1"/>
          <p:nvPr/>
        </p:nvSpPr>
        <p:spPr>
          <a:xfrm>
            <a:off x="5553740" y="708552"/>
            <a:ext cx="283468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9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pic>
        <p:nvPicPr>
          <p:cNvPr id="10" name="Picture 2" descr="The Apostrophe Is Dead. Long Live the Apostrophe! #Write52/26 — Wealden  Wordsmith, creative copywriting that makes a difference.">
            <a:extLst>
              <a:ext uri="{FF2B5EF4-FFF2-40B4-BE49-F238E27FC236}">
                <a16:creationId xmlns:a16="http://schemas.microsoft.com/office/drawing/2014/main" id="{23598337-DE55-4A1E-9A7B-5CC5CFEB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2117218"/>
            <a:ext cx="1584176" cy="8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he Apostrophe Is Dead. Long Live the Apostrophe! #Write52/26 — Wealden  Wordsmith, creative copywriting that makes a difference.">
            <a:extLst>
              <a:ext uri="{FF2B5EF4-FFF2-40B4-BE49-F238E27FC236}">
                <a16:creationId xmlns:a16="http://schemas.microsoft.com/office/drawing/2014/main" id="{23598337-DE55-4A1E-9A7B-5CC5CFEBD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53" y="2102964"/>
            <a:ext cx="1584176" cy="8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89379" y="5025339"/>
            <a:ext cx="6965245" cy="9959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b="1" u="sng" dirty="0">
                <a:solidFill>
                  <a:srgbClr val="FF9933"/>
                </a:solidFill>
                <a:latin typeface="Letter-join Plus 36" panose="02000505000000020003" pitchFamily="50" charset="0"/>
              </a:rPr>
              <a:t>Bronze</a:t>
            </a:r>
            <a:r>
              <a:rPr lang="en-GB" sz="2400" dirty="0">
                <a:latin typeface="Letter-join Plus 36" panose="02000505000000020003" pitchFamily="50" charset="0"/>
              </a:rPr>
              <a:t>: Add the full stops and capital letters to the sentences.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99594" y="3097474"/>
            <a:ext cx="3492388" cy="19278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u="sng" dirty="0">
                <a:latin typeface="Letter-join Plus 36" panose="02000505000000020003" pitchFamily="50" charset="0"/>
              </a:rPr>
              <a:t>Task One</a:t>
            </a:r>
          </a:p>
          <a:p>
            <a:endParaRPr lang="en-GB" sz="2400" dirty="0">
              <a:latin typeface="Letter-join Plus 36" panose="02000505000000020003" pitchFamily="50" charset="0"/>
            </a:endParaRPr>
          </a:p>
          <a:p>
            <a:r>
              <a:rPr lang="en-GB" sz="2400" dirty="0">
                <a:latin typeface="Letter-join Plus 36" panose="02000505000000020003" pitchFamily="50" charset="0"/>
              </a:rPr>
              <a:t>Answer the questions. Don’t forget to write in full sentences.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52021" y="3097474"/>
            <a:ext cx="3492388" cy="19278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u="sng" dirty="0">
                <a:latin typeface="Letter-join Plus 36" panose="02000505000000020003" pitchFamily="50" charset="0"/>
              </a:rPr>
              <a:t>Task Two</a:t>
            </a:r>
          </a:p>
          <a:p>
            <a:endParaRPr lang="en-GB" sz="2400" dirty="0">
              <a:latin typeface="Letter-join Plus 36" panose="02000505000000020003" pitchFamily="50" charset="0"/>
            </a:endParaRPr>
          </a:p>
          <a:p>
            <a:r>
              <a:rPr lang="en-GB" sz="2400" dirty="0">
                <a:latin typeface="Letter-join Plus 36" panose="02000505000000020003" pitchFamily="50" charset="0"/>
              </a:rPr>
              <a:t>Write out the paragraph. Add in the missing punctuation.</a:t>
            </a:r>
          </a:p>
        </p:txBody>
      </p:sp>
    </p:spTree>
    <p:extLst>
      <p:ext uri="{BB962C8B-B14F-4D97-AF65-F5344CB8AC3E}">
        <p14:creationId xmlns:p14="http://schemas.microsoft.com/office/powerpoint/2010/main" val="7537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070" y="3465797"/>
            <a:ext cx="3213322" cy="2378607"/>
          </a:xfr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2800" dirty="0">
                <a:latin typeface="Letter-join Plus 36" panose="02000505000000020003" pitchFamily="50" charset="0"/>
              </a:rPr>
              <a:t>She decided to write a letter to the three bears in the hope that they would forgive her.</a:t>
            </a: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66487" y="2007626"/>
            <a:ext cx="7489877" cy="1208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dirty="0">
                <a:latin typeface="Letter-join Plus 36" panose="02000505000000020003" pitchFamily="50" charset="0"/>
              </a:rPr>
              <a:t>Imagine the little girl ran home to her mummy and daddy. After thinking about what she had done, she felt very guilty.</a:t>
            </a:r>
          </a:p>
        </p:txBody>
      </p:sp>
      <p:pic>
        <p:nvPicPr>
          <p:cNvPr id="2050" name="Picture 2" descr="Violence, Sex, and Goldilocks and the Three Bears – Oh My! – Monique L.  Des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59" y="3216464"/>
            <a:ext cx="3820135" cy="28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83DF42-8DB0-409A-8B94-E1B40AC28449}"/>
              </a:ext>
            </a:extLst>
          </p:cNvPr>
          <p:cNvSpPr txBox="1"/>
          <p:nvPr/>
        </p:nvSpPr>
        <p:spPr>
          <a:xfrm>
            <a:off x="5553740" y="708552"/>
            <a:ext cx="29066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10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5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2060848"/>
            <a:ext cx="6965245" cy="1330577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Letter-join Plus 36" panose="02000505000000020003" pitchFamily="50" charset="0"/>
              </a:rPr>
              <a:t>There are two things I’d like you to think about:</a:t>
            </a:r>
          </a:p>
        </p:txBody>
      </p:sp>
      <p:pic>
        <p:nvPicPr>
          <p:cNvPr id="4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4" y="642704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83DF42-8DB0-409A-8B94-E1B40AC28449}"/>
              </a:ext>
            </a:extLst>
          </p:cNvPr>
          <p:cNvSpPr txBox="1"/>
          <p:nvPr/>
        </p:nvSpPr>
        <p:spPr>
          <a:xfrm>
            <a:off x="5553740" y="708552"/>
            <a:ext cx="290669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10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99594" y="3571435"/>
            <a:ext cx="3492388" cy="19278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u="sng" dirty="0">
                <a:latin typeface="Letter-join Plus 36" panose="02000505000000020003" pitchFamily="50" charset="0"/>
              </a:rPr>
              <a:t>The Audience</a:t>
            </a:r>
          </a:p>
          <a:p>
            <a:endParaRPr lang="en-GB" sz="2400" dirty="0">
              <a:latin typeface="Letter-join Plus 36" panose="02000505000000020003" pitchFamily="50" charset="0"/>
            </a:endParaRPr>
          </a:p>
          <a:p>
            <a:r>
              <a:rPr lang="en-GB" sz="2400" dirty="0">
                <a:latin typeface="Letter-join Plus 36" panose="02000505000000020003" pitchFamily="50" charset="0"/>
              </a:rPr>
              <a:t>Who are we writing this letter to?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52021" y="3571435"/>
            <a:ext cx="3492388" cy="19278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400" u="sng" dirty="0">
                <a:latin typeface="Letter-join Plus 36" panose="02000505000000020003" pitchFamily="50" charset="0"/>
              </a:rPr>
              <a:t>The Purpose</a:t>
            </a:r>
          </a:p>
          <a:p>
            <a:endParaRPr lang="en-GB" sz="2400" dirty="0">
              <a:latin typeface="Letter-join Plus 36" panose="02000505000000020003" pitchFamily="50" charset="0"/>
            </a:endParaRPr>
          </a:p>
          <a:p>
            <a:r>
              <a:rPr lang="en-GB" sz="2400" dirty="0">
                <a:latin typeface="Letter-join Plus 36" panose="02000505000000020003" pitchFamily="50" charset="0"/>
              </a:rPr>
              <a:t>Why are we writing this letter?</a:t>
            </a:r>
          </a:p>
        </p:txBody>
      </p:sp>
    </p:spTree>
    <p:extLst>
      <p:ext uri="{BB962C8B-B14F-4D97-AF65-F5344CB8AC3E}">
        <p14:creationId xmlns:p14="http://schemas.microsoft.com/office/powerpoint/2010/main" val="12208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C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4156D36BFEA46BAE60ABF9D9F893B" ma:contentTypeVersion="9" ma:contentTypeDescription="Create a new document." ma:contentTypeScope="" ma:versionID="035f6ee8f22c05ca80f799d23f257d8c">
  <xsd:schema xmlns:xsd="http://www.w3.org/2001/XMLSchema" xmlns:xs="http://www.w3.org/2001/XMLSchema" xmlns:p="http://schemas.microsoft.com/office/2006/metadata/properties" xmlns:ns2="359a9a00-a290-4288-b116-4b5872e28cb1" targetNamespace="http://schemas.microsoft.com/office/2006/metadata/properties" ma:root="true" ma:fieldsID="ffdd8a9f9d930122894cbda9b3988e87" ns2:_="">
    <xsd:import namespace="359a9a00-a290-4288-b116-4b5872e28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a9a00-a290-4288-b116-4b5872e2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F69ACA-D692-485B-B67E-A846685F58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FD552E-7416-4491-9E10-572E656D4FD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59a9a00-a290-4288-b116-4b5872e28cb1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2A5E7D4-90CA-42E1-BB36-A399F25978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a9a00-a290-4288-b116-4b5872e28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4670</TotalTime>
  <Words>1387</Words>
  <Application>Microsoft Office PowerPoint</Application>
  <PresentationFormat>On-screen Show (4:3)</PresentationFormat>
  <Paragraphs>165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Brush Script MT</vt:lpstr>
      <vt:lpstr>Calibri</vt:lpstr>
      <vt:lpstr>Constantia</vt:lpstr>
      <vt:lpstr>Franklin Gothic Book</vt:lpstr>
      <vt:lpstr>Letter-join No-Lead 36</vt:lpstr>
      <vt:lpstr>Letter-join Plus 36</vt:lpstr>
      <vt:lpstr>Rage Italic</vt:lpstr>
      <vt:lpstr>Sassoon Infant Rg</vt:lpstr>
      <vt:lpstr>Pushpin</vt:lpstr>
      <vt:lpstr>PowerPoint Presentation</vt:lpstr>
      <vt:lpstr>PowerPoint Presentation</vt:lpstr>
      <vt:lpstr>Sit back, relax and enjoy…</vt:lpstr>
      <vt:lpstr>What did you think of the story?</vt:lpstr>
      <vt:lpstr>Time for your first task!</vt:lpstr>
      <vt:lpstr>PowerPoint Presentation</vt:lpstr>
      <vt:lpstr>Task Two</vt:lpstr>
      <vt:lpstr>She decided to write a letter to the three bears in the hope that they would forgive her.</vt:lpstr>
      <vt:lpstr>There are two things I’d like you to think about:</vt:lpstr>
      <vt:lpstr>Before we can write a letter, we need to take a look at the features.</vt:lpstr>
      <vt:lpstr>In the top, right-hand corner of the letter, you need to write your address. This is so the person you are writing to can write back.</vt:lpstr>
      <vt:lpstr>To start a letter, we need to use the word ‘dear’ followed by the name of the person you are writing to.</vt:lpstr>
      <vt:lpstr>Then, it’s time to write the main body of your letter. Remember to include all the points you wanted to make.</vt:lpstr>
      <vt:lpstr>Finally, you need to write a conclusion. This is where you sum up everything you have said and make your main point one more time.</vt:lpstr>
      <vt:lpstr>Task Three  Now it’s time to spot the features yourself.  Read through the example letter. Label the features of a letter that we have discussed.</vt:lpstr>
      <vt:lpstr>Task Four  In the night, Stewart cut up one of the school letters!  For your next task, I’d like you to order the various parts of the letter.</vt:lpstr>
      <vt:lpstr>Introduction  This is the first chunk of writing (the first paragraph).  You need to explain why you are writing the letter.</vt:lpstr>
      <vt:lpstr>Task Five  Complete both of the cloze activities to help you practise writing introductions and conclusions.  Bronze – Unjumble the sentences.</vt:lpstr>
      <vt:lpstr>We are going to collect some super vocabulary</vt:lpstr>
      <vt:lpstr>Task Six  Look at my example letter.   1. Write a list of powerful words from the letter that you could use in your letter.  2. Underline any words that you think could be improved and suggest a better one.  There are some extra words you may want to use on page 6.</vt:lpstr>
      <vt:lpstr>It’s time to plan your story!</vt:lpstr>
      <vt:lpstr>Success Criteria </vt:lpstr>
      <vt:lpstr>Now it’s time to write…</vt:lpstr>
      <vt:lpstr>Is your letter complete?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Hillside Assessment System  2015</dc:title>
  <dc:creator>teacher</dc:creator>
  <cp:lastModifiedBy>Lisa Wainwright</cp:lastModifiedBy>
  <cp:revision>233</cp:revision>
  <cp:lastPrinted>2018-10-02T07:10:09Z</cp:lastPrinted>
  <dcterms:created xsi:type="dcterms:W3CDTF">2015-07-10T19:38:16Z</dcterms:created>
  <dcterms:modified xsi:type="dcterms:W3CDTF">2021-02-01T09:28:47Z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0x010100C5A4156D36BFEA46BAE60ABF9D9F893B</vt:lpwstr>
  </property>
</Properties>
</file>