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66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73" r:id="rId13"/>
    <p:sldId id="258" r:id="rId14"/>
    <p:sldId id="25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785DA-960E-4435-91D2-2928E50E39E5}" v="92" dt="2021-01-31T22:13:07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ellor" userId="f7a868f1-cec5-42da-88df-2860a1c74a3f" providerId="ADAL" clId="{BB5F3129-C702-4C38-BA20-F5C36D50D621}"/>
    <pc:docChg chg="custSel modSld">
      <pc:chgData name="James Mellor" userId="f7a868f1-cec5-42da-88df-2860a1c74a3f" providerId="ADAL" clId="{BB5F3129-C702-4C38-BA20-F5C36D50D621}" dt="2021-01-19T10:58:11.375" v="412" actId="20577"/>
      <pc:docMkLst>
        <pc:docMk/>
      </pc:docMkLst>
      <pc:sldChg chg="modSp mod">
        <pc:chgData name="James Mellor" userId="f7a868f1-cec5-42da-88df-2860a1c74a3f" providerId="ADAL" clId="{BB5F3129-C702-4C38-BA20-F5C36D50D621}" dt="2021-01-19T10:56:11.170" v="347" actId="1076"/>
        <pc:sldMkLst>
          <pc:docMk/>
          <pc:sldMk cId="3025910039" sldId="258"/>
        </pc:sldMkLst>
        <pc:spChg chg="mod">
          <ac:chgData name="James Mellor" userId="f7a868f1-cec5-42da-88df-2860a1c74a3f" providerId="ADAL" clId="{BB5F3129-C702-4C38-BA20-F5C36D50D621}" dt="2021-01-19T10:56:11.170" v="347" actId="1076"/>
          <ac:spMkLst>
            <pc:docMk/>
            <pc:sldMk cId="3025910039" sldId="258"/>
            <ac:spMk id="6" creationId="{369766F3-BB53-41A0-8FF5-73D37F185C66}"/>
          </ac:spMkLst>
        </pc:spChg>
      </pc:sldChg>
      <pc:sldChg chg="modSp mod">
        <pc:chgData name="James Mellor" userId="f7a868f1-cec5-42da-88df-2860a1c74a3f" providerId="ADAL" clId="{BB5F3129-C702-4C38-BA20-F5C36D50D621}" dt="2021-01-19T10:57:56.459" v="380" actId="1076"/>
        <pc:sldMkLst>
          <pc:docMk/>
          <pc:sldMk cId="1259803205" sldId="259"/>
        </pc:sldMkLst>
        <pc:spChg chg="mod">
          <ac:chgData name="James Mellor" userId="f7a868f1-cec5-42da-88df-2860a1c74a3f" providerId="ADAL" clId="{BB5F3129-C702-4C38-BA20-F5C36D50D621}" dt="2021-01-19T10:57:56.459" v="380" actId="1076"/>
          <ac:spMkLst>
            <pc:docMk/>
            <pc:sldMk cId="1259803205" sldId="259"/>
            <ac:spMk id="6" creationId="{369766F3-BB53-41A0-8FF5-73D37F185C66}"/>
          </ac:spMkLst>
        </pc:spChg>
        <pc:spChg chg="mod">
          <ac:chgData name="James Mellor" userId="f7a868f1-cec5-42da-88df-2860a1c74a3f" providerId="ADAL" clId="{BB5F3129-C702-4C38-BA20-F5C36D50D621}" dt="2021-01-17T20:02:29.287" v="4" actId="1076"/>
          <ac:spMkLst>
            <pc:docMk/>
            <pc:sldMk cId="1259803205" sldId="259"/>
            <ac:spMk id="8" creationId="{B76AEC27-02EB-46C2-8912-950C8101C6B6}"/>
          </ac:spMkLst>
        </pc:spChg>
      </pc:sldChg>
      <pc:sldChg chg="modSp mod">
        <pc:chgData name="James Mellor" userId="f7a868f1-cec5-42da-88df-2860a1c74a3f" providerId="ADAL" clId="{BB5F3129-C702-4C38-BA20-F5C36D50D621}" dt="2021-01-19T10:54:03.505" v="122" actId="20577"/>
        <pc:sldMkLst>
          <pc:docMk/>
          <pc:sldMk cId="1687439040" sldId="260"/>
        </pc:sldMkLst>
        <pc:spChg chg="mod">
          <ac:chgData name="James Mellor" userId="f7a868f1-cec5-42da-88df-2860a1c74a3f" providerId="ADAL" clId="{BB5F3129-C702-4C38-BA20-F5C36D50D621}" dt="2021-01-19T10:54:03.505" v="122" actId="20577"/>
          <ac:spMkLst>
            <pc:docMk/>
            <pc:sldMk cId="1687439040" sldId="260"/>
            <ac:spMk id="6" creationId="{369766F3-BB53-41A0-8FF5-73D37F185C66}"/>
          </ac:spMkLst>
        </pc:spChg>
        <pc:spChg chg="mod">
          <ac:chgData name="James Mellor" userId="f7a868f1-cec5-42da-88df-2860a1c74a3f" providerId="ADAL" clId="{BB5F3129-C702-4C38-BA20-F5C36D50D621}" dt="2021-01-17T21:52:18.597" v="33" actId="20577"/>
          <ac:spMkLst>
            <pc:docMk/>
            <pc:sldMk cId="1687439040" sldId="260"/>
            <ac:spMk id="14" creationId="{C763ADC8-F82B-413A-8037-9D1461019970}"/>
          </ac:spMkLst>
        </pc:spChg>
      </pc:sldChg>
      <pc:sldChg chg="modSp mod">
        <pc:chgData name="James Mellor" userId="f7a868f1-cec5-42da-88df-2860a1c74a3f" providerId="ADAL" clId="{BB5F3129-C702-4C38-BA20-F5C36D50D621}" dt="2021-01-19T10:54:15.450" v="152" actId="20577"/>
        <pc:sldMkLst>
          <pc:docMk/>
          <pc:sldMk cId="1616208814" sldId="261"/>
        </pc:sldMkLst>
        <pc:spChg chg="mod">
          <ac:chgData name="James Mellor" userId="f7a868f1-cec5-42da-88df-2860a1c74a3f" providerId="ADAL" clId="{BB5F3129-C702-4C38-BA20-F5C36D50D621}" dt="2021-01-19T10:54:15.450" v="152" actId="20577"/>
          <ac:spMkLst>
            <pc:docMk/>
            <pc:sldMk cId="1616208814" sldId="261"/>
            <ac:spMk id="6" creationId="{369766F3-BB53-41A0-8FF5-73D37F185C66}"/>
          </ac:spMkLst>
        </pc:spChg>
      </pc:sldChg>
      <pc:sldChg chg="modSp mod">
        <pc:chgData name="James Mellor" userId="f7a868f1-cec5-42da-88df-2860a1c74a3f" providerId="ADAL" clId="{BB5F3129-C702-4C38-BA20-F5C36D50D621}" dt="2021-01-19T10:54:35.656" v="186" actId="1076"/>
        <pc:sldMkLst>
          <pc:docMk/>
          <pc:sldMk cId="417199247" sldId="262"/>
        </pc:sldMkLst>
        <pc:spChg chg="mod">
          <ac:chgData name="James Mellor" userId="f7a868f1-cec5-42da-88df-2860a1c74a3f" providerId="ADAL" clId="{BB5F3129-C702-4C38-BA20-F5C36D50D621}" dt="2021-01-19T10:54:35.656" v="186" actId="1076"/>
          <ac:spMkLst>
            <pc:docMk/>
            <pc:sldMk cId="417199247" sldId="262"/>
            <ac:spMk id="6" creationId="{369766F3-BB53-41A0-8FF5-73D37F185C66}"/>
          </ac:spMkLst>
        </pc:spChg>
      </pc:sldChg>
      <pc:sldChg chg="modSp mod">
        <pc:chgData name="James Mellor" userId="f7a868f1-cec5-42da-88df-2860a1c74a3f" providerId="ADAL" clId="{BB5F3129-C702-4C38-BA20-F5C36D50D621}" dt="2021-01-19T10:55:12.701" v="223" actId="1076"/>
        <pc:sldMkLst>
          <pc:docMk/>
          <pc:sldMk cId="3911340559" sldId="263"/>
        </pc:sldMkLst>
        <pc:spChg chg="mod">
          <ac:chgData name="James Mellor" userId="f7a868f1-cec5-42da-88df-2860a1c74a3f" providerId="ADAL" clId="{BB5F3129-C702-4C38-BA20-F5C36D50D621}" dt="2021-01-19T10:55:12.701" v="223" actId="1076"/>
          <ac:spMkLst>
            <pc:docMk/>
            <pc:sldMk cId="3911340559" sldId="263"/>
            <ac:spMk id="6" creationId="{369766F3-BB53-41A0-8FF5-73D37F185C66}"/>
          </ac:spMkLst>
        </pc:spChg>
      </pc:sldChg>
      <pc:sldChg chg="modSp mod">
        <pc:chgData name="James Mellor" userId="f7a868f1-cec5-42da-88df-2860a1c74a3f" providerId="ADAL" clId="{BB5F3129-C702-4C38-BA20-F5C36D50D621}" dt="2021-01-19T10:55:26.430" v="252" actId="20577"/>
        <pc:sldMkLst>
          <pc:docMk/>
          <pc:sldMk cId="2497202948" sldId="265"/>
        </pc:sldMkLst>
        <pc:spChg chg="mod">
          <ac:chgData name="James Mellor" userId="f7a868f1-cec5-42da-88df-2860a1c74a3f" providerId="ADAL" clId="{BB5F3129-C702-4C38-BA20-F5C36D50D621}" dt="2021-01-19T08:36:41.811" v="69" actId="20577"/>
          <ac:spMkLst>
            <pc:docMk/>
            <pc:sldMk cId="2497202948" sldId="265"/>
            <ac:spMk id="2" creationId="{00000000-0000-0000-0000-000000000000}"/>
          </ac:spMkLst>
        </pc:spChg>
        <pc:spChg chg="mod">
          <ac:chgData name="James Mellor" userId="f7a868f1-cec5-42da-88df-2860a1c74a3f" providerId="ADAL" clId="{BB5F3129-C702-4C38-BA20-F5C36D50D621}" dt="2021-01-19T10:55:26.430" v="252" actId="20577"/>
          <ac:spMkLst>
            <pc:docMk/>
            <pc:sldMk cId="2497202948" sldId="265"/>
            <ac:spMk id="12" creationId="{369766F3-BB53-41A0-8FF5-73D37F185C66}"/>
          </ac:spMkLst>
        </pc:spChg>
      </pc:sldChg>
      <pc:sldChg chg="modSp">
        <pc:chgData name="James Mellor" userId="f7a868f1-cec5-42da-88df-2860a1c74a3f" providerId="ADAL" clId="{BB5F3129-C702-4C38-BA20-F5C36D50D621}" dt="2021-01-17T20:01:36.208" v="3" actId="14100"/>
        <pc:sldMkLst>
          <pc:docMk/>
          <pc:sldMk cId="4136765691" sldId="266"/>
        </pc:sldMkLst>
        <pc:picChg chg="mod">
          <ac:chgData name="James Mellor" userId="f7a868f1-cec5-42da-88df-2860a1c74a3f" providerId="ADAL" clId="{BB5F3129-C702-4C38-BA20-F5C36D50D621}" dt="2021-01-17T20:01:36.208" v="3" actId="14100"/>
          <ac:picMkLst>
            <pc:docMk/>
            <pc:sldMk cId="4136765691" sldId="266"/>
            <ac:picMk id="1026" creationId="{00000000-0000-0000-0000-000000000000}"/>
          </ac:picMkLst>
        </pc:picChg>
      </pc:sldChg>
      <pc:sldChg chg="modSp mod">
        <pc:chgData name="James Mellor" userId="f7a868f1-cec5-42da-88df-2860a1c74a3f" providerId="ADAL" clId="{BB5F3129-C702-4C38-BA20-F5C36D50D621}" dt="2021-01-19T10:55:38.205" v="281" actId="20577"/>
        <pc:sldMkLst>
          <pc:docMk/>
          <pc:sldMk cId="1055605060" sldId="268"/>
        </pc:sldMkLst>
        <pc:spChg chg="mod">
          <ac:chgData name="James Mellor" userId="f7a868f1-cec5-42da-88df-2860a1c74a3f" providerId="ADAL" clId="{BB5F3129-C702-4C38-BA20-F5C36D50D621}" dt="2021-01-19T10:55:38.205" v="281" actId="20577"/>
          <ac:spMkLst>
            <pc:docMk/>
            <pc:sldMk cId="1055605060" sldId="268"/>
            <ac:spMk id="6" creationId="{369766F3-BB53-41A0-8FF5-73D37F185C66}"/>
          </ac:spMkLst>
        </pc:spChg>
      </pc:sldChg>
      <pc:sldChg chg="addSp delSp modSp mod">
        <pc:chgData name="James Mellor" userId="f7a868f1-cec5-42da-88df-2860a1c74a3f" providerId="ADAL" clId="{BB5F3129-C702-4C38-BA20-F5C36D50D621}" dt="2021-01-19T10:54:43.490" v="188"/>
        <pc:sldMkLst>
          <pc:docMk/>
          <pc:sldMk cId="2463940055" sldId="271"/>
        </pc:sldMkLst>
        <pc:spChg chg="del">
          <ac:chgData name="James Mellor" userId="f7a868f1-cec5-42da-88df-2860a1c74a3f" providerId="ADAL" clId="{BB5F3129-C702-4C38-BA20-F5C36D50D621}" dt="2021-01-19T10:54:43.156" v="187" actId="478"/>
          <ac:spMkLst>
            <pc:docMk/>
            <pc:sldMk cId="2463940055" sldId="271"/>
            <ac:spMk id="6" creationId="{369766F3-BB53-41A0-8FF5-73D37F185C66}"/>
          </ac:spMkLst>
        </pc:spChg>
        <pc:spChg chg="add mod">
          <ac:chgData name="James Mellor" userId="f7a868f1-cec5-42da-88df-2860a1c74a3f" providerId="ADAL" clId="{BB5F3129-C702-4C38-BA20-F5C36D50D621}" dt="2021-01-19T10:54:43.490" v="188"/>
          <ac:spMkLst>
            <pc:docMk/>
            <pc:sldMk cId="2463940055" sldId="271"/>
            <ac:spMk id="41" creationId="{6309A20A-EF46-43A1-ACF6-74857FC2B4CA}"/>
          </ac:spMkLst>
        </pc:spChg>
      </pc:sldChg>
      <pc:sldChg chg="modSp mod">
        <pc:chgData name="James Mellor" userId="f7a868f1-cec5-42da-88df-2860a1c74a3f" providerId="ADAL" clId="{BB5F3129-C702-4C38-BA20-F5C36D50D621}" dt="2021-01-19T10:58:11.375" v="412" actId="20577"/>
        <pc:sldMkLst>
          <pc:docMk/>
          <pc:sldMk cId="2904156881" sldId="272"/>
        </pc:sldMkLst>
        <pc:spChg chg="mod">
          <ac:chgData name="James Mellor" userId="f7a868f1-cec5-42da-88df-2860a1c74a3f" providerId="ADAL" clId="{BB5F3129-C702-4C38-BA20-F5C36D50D621}" dt="2021-01-19T08:36:52.913" v="93" actId="20577"/>
          <ac:spMkLst>
            <pc:docMk/>
            <pc:sldMk cId="2904156881" sldId="272"/>
            <ac:spMk id="2" creationId="{00000000-0000-0000-0000-000000000000}"/>
          </ac:spMkLst>
        </pc:spChg>
        <pc:spChg chg="mod">
          <ac:chgData name="James Mellor" userId="f7a868f1-cec5-42da-88df-2860a1c74a3f" providerId="ADAL" clId="{BB5F3129-C702-4C38-BA20-F5C36D50D621}" dt="2021-01-19T10:58:11.375" v="412" actId="20577"/>
          <ac:spMkLst>
            <pc:docMk/>
            <pc:sldMk cId="2904156881" sldId="272"/>
            <ac:spMk id="12" creationId="{369766F3-BB53-41A0-8FF5-73D37F185C66}"/>
          </ac:spMkLst>
        </pc:spChg>
      </pc:sldChg>
      <pc:sldChg chg="modSp mod">
        <pc:chgData name="James Mellor" userId="f7a868f1-cec5-42da-88df-2860a1c74a3f" providerId="ADAL" clId="{BB5F3129-C702-4C38-BA20-F5C36D50D621}" dt="2021-01-19T10:55:49.488" v="313" actId="20577"/>
        <pc:sldMkLst>
          <pc:docMk/>
          <pc:sldMk cId="4160714073" sldId="273"/>
        </pc:sldMkLst>
        <pc:spChg chg="mod">
          <ac:chgData name="James Mellor" userId="f7a868f1-cec5-42da-88df-2860a1c74a3f" providerId="ADAL" clId="{BB5F3129-C702-4C38-BA20-F5C36D50D621}" dt="2021-01-19T10:55:49.488" v="313" actId="20577"/>
          <ac:spMkLst>
            <pc:docMk/>
            <pc:sldMk cId="4160714073" sldId="273"/>
            <ac:spMk id="6" creationId="{369766F3-BB53-41A0-8FF5-73D37F185C66}"/>
          </ac:spMkLst>
        </pc:spChg>
      </pc:sldChg>
    </pc:docChg>
  </pc:docChgLst>
  <pc:docChgLst>
    <pc:chgData name="James Mellor" userId="f7a868f1-cec5-42da-88df-2860a1c74a3f" providerId="ADAL" clId="{970785DA-960E-4435-91D2-2928E50E39E5}"/>
    <pc:docChg chg="undo custSel delSld modSld">
      <pc:chgData name="James Mellor" userId="f7a868f1-cec5-42da-88df-2860a1c74a3f" providerId="ADAL" clId="{970785DA-960E-4435-91D2-2928E50E39E5}" dt="2021-01-31T22:17:38.525" v="1482" actId="20577"/>
      <pc:docMkLst>
        <pc:docMk/>
      </pc:docMkLst>
      <pc:sldChg chg="addSp delSp modSp mod modAnim">
        <pc:chgData name="James Mellor" userId="f7a868f1-cec5-42da-88df-2860a1c74a3f" providerId="ADAL" clId="{970785DA-960E-4435-91D2-2928E50E39E5}" dt="2021-01-31T22:17:16.572" v="1474" actId="1076"/>
        <pc:sldMkLst>
          <pc:docMk/>
          <pc:sldMk cId="3025910039" sldId="258"/>
        </pc:sldMkLst>
        <pc:spChg chg="mod">
          <ac:chgData name="James Mellor" userId="f7a868f1-cec5-42da-88df-2860a1c74a3f" providerId="ADAL" clId="{970785DA-960E-4435-91D2-2928E50E39E5}" dt="2021-01-31T22:17:16.572" v="1474" actId="1076"/>
          <ac:spMkLst>
            <pc:docMk/>
            <pc:sldMk cId="3025910039" sldId="258"/>
            <ac:spMk id="6" creationId="{369766F3-BB53-41A0-8FF5-73D37F185C66}"/>
          </ac:spMkLst>
        </pc:spChg>
        <pc:spChg chg="del">
          <ac:chgData name="James Mellor" userId="f7a868f1-cec5-42da-88df-2860a1c74a3f" providerId="ADAL" clId="{970785DA-960E-4435-91D2-2928E50E39E5}" dt="2021-01-31T22:07:03.159" v="920" actId="478"/>
          <ac:spMkLst>
            <pc:docMk/>
            <pc:sldMk cId="3025910039" sldId="258"/>
            <ac:spMk id="10" creationId="{889A4472-DBB5-407D-B8BA-6B09423AD306}"/>
          </ac:spMkLst>
        </pc:spChg>
        <pc:spChg chg="mod">
          <ac:chgData name="James Mellor" userId="f7a868f1-cec5-42da-88df-2860a1c74a3f" providerId="ADAL" clId="{970785DA-960E-4435-91D2-2928E50E39E5}" dt="2021-01-31T22:10:57.364" v="1097" actId="20577"/>
          <ac:spMkLst>
            <pc:docMk/>
            <pc:sldMk cId="3025910039" sldId="258"/>
            <ac:spMk id="12" creationId="{10060E4D-DD3E-4FEE-83F9-A32BD2DB8556}"/>
          </ac:spMkLst>
        </pc:spChg>
        <pc:picChg chg="add del mod">
          <ac:chgData name="James Mellor" userId="f7a868f1-cec5-42da-88df-2860a1c74a3f" providerId="ADAL" clId="{970785DA-960E-4435-91D2-2928E50E39E5}" dt="2021-01-31T22:08:01.918" v="928" actId="478"/>
          <ac:picMkLst>
            <pc:docMk/>
            <pc:sldMk cId="3025910039" sldId="258"/>
            <ac:picMk id="3" creationId="{8C0446A2-7CEA-45E2-A275-083BB1CEAFA1}"/>
          </ac:picMkLst>
        </pc:picChg>
        <pc:picChg chg="add mod">
          <ac:chgData name="James Mellor" userId="f7a868f1-cec5-42da-88df-2860a1c74a3f" providerId="ADAL" clId="{970785DA-960E-4435-91D2-2928E50E39E5}" dt="2021-01-31T22:10:34.627" v="946" actId="1076"/>
          <ac:picMkLst>
            <pc:docMk/>
            <pc:sldMk cId="3025910039" sldId="258"/>
            <ac:picMk id="7" creationId="{0E3E4577-83E4-4AC1-B22E-7D63738EE344}"/>
          </ac:picMkLst>
        </pc:picChg>
        <pc:picChg chg="del">
          <ac:chgData name="James Mellor" userId="f7a868f1-cec5-42da-88df-2860a1c74a3f" providerId="ADAL" clId="{970785DA-960E-4435-91D2-2928E50E39E5}" dt="2021-01-31T22:06:59.969" v="918" actId="478"/>
          <ac:picMkLst>
            <pc:docMk/>
            <pc:sldMk cId="3025910039" sldId="258"/>
            <ac:picMk id="9" creationId="{6F590A37-E9C6-490C-856A-1C5EBFBA6D0C}"/>
          </ac:picMkLst>
        </pc:picChg>
        <pc:picChg chg="add mod">
          <ac:chgData name="James Mellor" userId="f7a868f1-cec5-42da-88df-2860a1c74a3f" providerId="ADAL" clId="{970785DA-960E-4435-91D2-2928E50E39E5}" dt="2021-01-31T22:10:34.627" v="946" actId="1076"/>
          <ac:picMkLst>
            <pc:docMk/>
            <pc:sldMk cId="3025910039" sldId="258"/>
            <ac:picMk id="11" creationId="{06003310-3316-4722-B7AA-E79031978B26}"/>
          </ac:picMkLst>
        </pc:picChg>
        <pc:picChg chg="add mod">
          <ac:chgData name="James Mellor" userId="f7a868f1-cec5-42da-88df-2860a1c74a3f" providerId="ADAL" clId="{970785DA-960E-4435-91D2-2928E50E39E5}" dt="2021-01-31T22:10:34.627" v="946" actId="1076"/>
          <ac:picMkLst>
            <pc:docMk/>
            <pc:sldMk cId="3025910039" sldId="258"/>
            <ac:picMk id="14" creationId="{804A0B58-8370-43C9-BFAF-55B67343AB4D}"/>
          </ac:picMkLst>
        </pc:picChg>
        <pc:picChg chg="add mod">
          <ac:chgData name="James Mellor" userId="f7a868f1-cec5-42da-88df-2860a1c74a3f" providerId="ADAL" clId="{970785DA-960E-4435-91D2-2928E50E39E5}" dt="2021-01-31T22:10:34.627" v="946" actId="1076"/>
          <ac:picMkLst>
            <pc:docMk/>
            <pc:sldMk cId="3025910039" sldId="258"/>
            <ac:picMk id="16" creationId="{0895A839-4D46-4BB4-AAF3-5295F2333343}"/>
          </ac:picMkLst>
        </pc:picChg>
      </pc:sldChg>
      <pc:sldChg chg="addSp delSp modSp mod modAnim">
        <pc:chgData name="James Mellor" userId="f7a868f1-cec5-42da-88df-2860a1c74a3f" providerId="ADAL" clId="{970785DA-960E-4435-91D2-2928E50E39E5}" dt="2021-01-31T22:17:31.192" v="1479" actId="1076"/>
        <pc:sldMkLst>
          <pc:docMk/>
          <pc:sldMk cId="1259803205" sldId="259"/>
        </pc:sldMkLst>
        <pc:spChg chg="mod">
          <ac:chgData name="James Mellor" userId="f7a868f1-cec5-42da-88df-2860a1c74a3f" providerId="ADAL" clId="{970785DA-960E-4435-91D2-2928E50E39E5}" dt="2021-01-31T22:17:31.192" v="1479" actId="1076"/>
          <ac:spMkLst>
            <pc:docMk/>
            <pc:sldMk cId="1259803205" sldId="259"/>
            <ac:spMk id="6" creationId="{369766F3-BB53-41A0-8FF5-73D37F185C66}"/>
          </ac:spMkLst>
        </pc:spChg>
        <pc:spChg chg="del">
          <ac:chgData name="James Mellor" userId="f7a868f1-cec5-42da-88df-2860a1c74a3f" providerId="ADAL" clId="{970785DA-960E-4435-91D2-2928E50E39E5}" dt="2021-01-31T22:12:58.580" v="1098" actId="478"/>
          <ac:spMkLst>
            <pc:docMk/>
            <pc:sldMk cId="1259803205" sldId="259"/>
            <ac:spMk id="8" creationId="{B76AEC27-02EB-46C2-8912-950C8101C6B6}"/>
          </ac:spMkLst>
        </pc:spChg>
        <pc:spChg chg="del">
          <ac:chgData name="James Mellor" userId="f7a868f1-cec5-42da-88df-2860a1c74a3f" providerId="ADAL" clId="{970785DA-960E-4435-91D2-2928E50E39E5}" dt="2021-01-31T22:13:05.970" v="1101" actId="478"/>
          <ac:spMkLst>
            <pc:docMk/>
            <pc:sldMk cId="1259803205" sldId="259"/>
            <ac:spMk id="9" creationId="{54FE98AA-5A2B-4F82-A8AF-CC88D5478F92}"/>
          </ac:spMkLst>
        </pc:spChg>
        <pc:spChg chg="del">
          <ac:chgData name="James Mellor" userId="f7a868f1-cec5-42da-88df-2860a1c74a3f" providerId="ADAL" clId="{970785DA-960E-4435-91D2-2928E50E39E5}" dt="2021-01-31T22:13:05.970" v="1101" actId="478"/>
          <ac:spMkLst>
            <pc:docMk/>
            <pc:sldMk cId="1259803205" sldId="259"/>
            <ac:spMk id="10" creationId="{F9665F2D-52F0-4C50-9577-6384508A3B5D}"/>
          </ac:spMkLst>
        </pc:spChg>
        <pc:spChg chg="del">
          <ac:chgData name="James Mellor" userId="f7a868f1-cec5-42da-88df-2860a1c74a3f" providerId="ADAL" clId="{970785DA-960E-4435-91D2-2928E50E39E5}" dt="2021-01-31T22:13:05.970" v="1101" actId="478"/>
          <ac:spMkLst>
            <pc:docMk/>
            <pc:sldMk cId="1259803205" sldId="259"/>
            <ac:spMk id="11" creationId="{B7098D49-D416-4292-A1E0-9CC800E18442}"/>
          </ac:spMkLst>
        </pc:spChg>
        <pc:spChg chg="del">
          <ac:chgData name="James Mellor" userId="f7a868f1-cec5-42da-88df-2860a1c74a3f" providerId="ADAL" clId="{970785DA-960E-4435-91D2-2928E50E39E5}" dt="2021-01-31T22:13:05.970" v="1101" actId="478"/>
          <ac:spMkLst>
            <pc:docMk/>
            <pc:sldMk cId="1259803205" sldId="259"/>
            <ac:spMk id="12" creationId="{894E806D-680B-449A-8BEE-50ECD01DB7EC}"/>
          </ac:spMkLst>
        </pc:spChg>
        <pc:spChg chg="del">
          <ac:chgData name="James Mellor" userId="f7a868f1-cec5-42da-88df-2860a1c74a3f" providerId="ADAL" clId="{970785DA-960E-4435-91D2-2928E50E39E5}" dt="2021-01-31T22:13:05.970" v="1101" actId="478"/>
          <ac:spMkLst>
            <pc:docMk/>
            <pc:sldMk cId="1259803205" sldId="259"/>
            <ac:spMk id="13" creationId="{1846374E-01C7-416C-A77C-78E3359CD63E}"/>
          </ac:spMkLst>
        </pc:spChg>
        <pc:spChg chg="del">
          <ac:chgData name="James Mellor" userId="f7a868f1-cec5-42da-88df-2860a1c74a3f" providerId="ADAL" clId="{970785DA-960E-4435-91D2-2928E50E39E5}" dt="2021-01-31T22:13:02.525" v="1100" actId="478"/>
          <ac:spMkLst>
            <pc:docMk/>
            <pc:sldMk cId="1259803205" sldId="259"/>
            <ac:spMk id="14" creationId="{0C815DAD-0817-41A5-BA9C-D7190AC46C03}"/>
          </ac:spMkLst>
        </pc:spChg>
        <pc:spChg chg="del">
          <ac:chgData name="James Mellor" userId="f7a868f1-cec5-42da-88df-2860a1c74a3f" providerId="ADAL" clId="{970785DA-960E-4435-91D2-2928E50E39E5}" dt="2021-01-31T22:13:00.395" v="1099" actId="478"/>
          <ac:spMkLst>
            <pc:docMk/>
            <pc:sldMk cId="1259803205" sldId="259"/>
            <ac:spMk id="16" creationId="{792A54C4-7BE1-4CFE-8366-DB75FD87A94E}"/>
          </ac:spMkLst>
        </pc:spChg>
        <pc:spChg chg="mod">
          <ac:chgData name="James Mellor" userId="f7a868f1-cec5-42da-88df-2860a1c74a3f" providerId="ADAL" clId="{970785DA-960E-4435-91D2-2928E50E39E5}" dt="2021-01-31T22:14:37.697" v="1358" actId="14100"/>
          <ac:spMkLst>
            <pc:docMk/>
            <pc:sldMk cId="1259803205" sldId="259"/>
            <ac:spMk id="17" creationId="{372D380C-0AC6-457A-A4FD-DEE403DE9B17}"/>
          </ac:spMkLst>
        </pc:spChg>
        <pc:spChg chg="add mod">
          <ac:chgData name="James Mellor" userId="f7a868f1-cec5-42da-88df-2860a1c74a3f" providerId="ADAL" clId="{970785DA-960E-4435-91D2-2928E50E39E5}" dt="2021-01-31T22:13:27.148" v="1109" actId="2711"/>
          <ac:spMkLst>
            <pc:docMk/>
            <pc:sldMk cId="1259803205" sldId="259"/>
            <ac:spMk id="19" creationId="{FE2F84BA-E3CE-4D92-BD21-330AF706A43E}"/>
          </ac:spMkLst>
        </pc:spChg>
        <pc:spChg chg="add mod">
          <ac:chgData name="James Mellor" userId="f7a868f1-cec5-42da-88df-2860a1c74a3f" providerId="ADAL" clId="{970785DA-960E-4435-91D2-2928E50E39E5}" dt="2021-01-31T22:13:27.148" v="1109" actId="2711"/>
          <ac:spMkLst>
            <pc:docMk/>
            <pc:sldMk cId="1259803205" sldId="259"/>
            <ac:spMk id="20" creationId="{7C836D16-54F6-451A-9C46-36F1CFE48CB7}"/>
          </ac:spMkLst>
        </pc:spChg>
        <pc:picChg chg="add mod">
          <ac:chgData name="James Mellor" userId="f7a868f1-cec5-42da-88df-2860a1c74a3f" providerId="ADAL" clId="{970785DA-960E-4435-91D2-2928E50E39E5}" dt="2021-01-31T22:13:13.601" v="1103" actId="1076"/>
          <ac:picMkLst>
            <pc:docMk/>
            <pc:sldMk cId="1259803205" sldId="259"/>
            <ac:picMk id="15" creationId="{C5413DAD-300E-4651-A1B8-651A109463CE}"/>
          </ac:picMkLst>
        </pc:picChg>
        <pc:picChg chg="add mod">
          <ac:chgData name="James Mellor" userId="f7a868f1-cec5-42da-88df-2860a1c74a3f" providerId="ADAL" clId="{970785DA-960E-4435-91D2-2928E50E39E5}" dt="2021-01-31T22:13:13.601" v="1103" actId="1076"/>
          <ac:picMkLst>
            <pc:docMk/>
            <pc:sldMk cId="1259803205" sldId="259"/>
            <ac:picMk id="18" creationId="{B436927A-C30A-4737-B711-E799A20CFED7}"/>
          </ac:picMkLst>
        </pc:picChg>
      </pc:sldChg>
      <pc:sldChg chg="modSp mod">
        <pc:chgData name="James Mellor" userId="f7a868f1-cec5-42da-88df-2860a1c74a3f" providerId="ADAL" clId="{970785DA-960E-4435-91D2-2928E50E39E5}" dt="2021-01-31T22:15:16.064" v="1376" actId="20577"/>
        <pc:sldMkLst>
          <pc:docMk/>
          <pc:sldMk cId="1687439040" sldId="260"/>
        </pc:sldMkLst>
        <pc:spChg chg="mod">
          <ac:chgData name="James Mellor" userId="f7a868f1-cec5-42da-88df-2860a1c74a3f" providerId="ADAL" clId="{970785DA-960E-4435-91D2-2928E50E39E5}" dt="2021-01-31T22:15:16.064" v="1376" actId="20577"/>
          <ac:spMkLst>
            <pc:docMk/>
            <pc:sldMk cId="1687439040" sldId="260"/>
            <ac:spMk id="6" creationId="{369766F3-BB53-41A0-8FF5-73D37F185C66}"/>
          </ac:spMkLst>
        </pc:spChg>
        <pc:graphicFrameChg chg="mod modGraphic">
          <ac:chgData name="James Mellor" userId="f7a868f1-cec5-42da-88df-2860a1c74a3f" providerId="ADAL" clId="{970785DA-960E-4435-91D2-2928E50E39E5}" dt="2021-01-31T21:36:50.630" v="59" actId="404"/>
          <ac:graphicFrameMkLst>
            <pc:docMk/>
            <pc:sldMk cId="1687439040" sldId="260"/>
            <ac:graphicFrameMk id="3" creationId="{15ED285A-C8E5-4333-A17A-038F2831A911}"/>
          </ac:graphicFrameMkLst>
        </pc:graphicFrameChg>
      </pc:sldChg>
      <pc:sldChg chg="delSp modSp mod modAnim">
        <pc:chgData name="James Mellor" userId="f7a868f1-cec5-42da-88df-2860a1c74a3f" providerId="ADAL" clId="{970785DA-960E-4435-91D2-2928E50E39E5}" dt="2021-01-31T22:15:27.420" v="1394" actId="20577"/>
        <pc:sldMkLst>
          <pc:docMk/>
          <pc:sldMk cId="1616208814" sldId="261"/>
        </pc:sldMkLst>
        <pc:spChg chg="mod">
          <ac:chgData name="James Mellor" userId="f7a868f1-cec5-42da-88df-2860a1c74a3f" providerId="ADAL" clId="{970785DA-960E-4435-91D2-2928E50E39E5}" dt="2021-01-31T22:15:27.420" v="1394" actId="20577"/>
          <ac:spMkLst>
            <pc:docMk/>
            <pc:sldMk cId="1616208814" sldId="261"/>
            <ac:spMk id="6" creationId="{369766F3-BB53-41A0-8FF5-73D37F185C66}"/>
          </ac:spMkLst>
        </pc:spChg>
        <pc:spChg chg="mod">
          <ac:chgData name="James Mellor" userId="f7a868f1-cec5-42da-88df-2860a1c74a3f" providerId="ADAL" clId="{970785DA-960E-4435-91D2-2928E50E39E5}" dt="2021-01-31T21:49:01.163" v="220" actId="20577"/>
          <ac:spMkLst>
            <pc:docMk/>
            <pc:sldMk cId="1616208814" sldId="261"/>
            <ac:spMk id="7" creationId="{8270A7B0-C511-4ADA-85E0-20AFA9785A65}"/>
          </ac:spMkLst>
        </pc:spChg>
        <pc:spChg chg="mod">
          <ac:chgData name="James Mellor" userId="f7a868f1-cec5-42da-88df-2860a1c74a3f" providerId="ADAL" clId="{970785DA-960E-4435-91D2-2928E50E39E5}" dt="2021-01-31T21:49:18.339" v="243" actId="20577"/>
          <ac:spMkLst>
            <pc:docMk/>
            <pc:sldMk cId="1616208814" sldId="261"/>
            <ac:spMk id="8" creationId="{17AED539-E8F9-40CE-92AB-C8E00C914D14}"/>
          </ac:spMkLst>
        </pc:spChg>
        <pc:spChg chg="mod">
          <ac:chgData name="James Mellor" userId="f7a868f1-cec5-42da-88df-2860a1c74a3f" providerId="ADAL" clId="{970785DA-960E-4435-91D2-2928E50E39E5}" dt="2021-01-31T21:49:03.725" v="226" actId="20577"/>
          <ac:spMkLst>
            <pc:docMk/>
            <pc:sldMk cId="1616208814" sldId="261"/>
            <ac:spMk id="9" creationId="{A7559317-807C-47A8-BEF0-EDE12BB2FBE9}"/>
          </ac:spMkLst>
        </pc:spChg>
        <pc:spChg chg="mod">
          <ac:chgData name="James Mellor" userId="f7a868f1-cec5-42da-88df-2860a1c74a3f" providerId="ADAL" clId="{970785DA-960E-4435-91D2-2928E50E39E5}" dt="2021-01-31T21:49:26.860" v="252" actId="20577"/>
          <ac:spMkLst>
            <pc:docMk/>
            <pc:sldMk cId="1616208814" sldId="261"/>
            <ac:spMk id="10" creationId="{8683A474-9256-4469-9B7F-FE97B7318958}"/>
          </ac:spMkLst>
        </pc:spChg>
        <pc:spChg chg="mod">
          <ac:chgData name="James Mellor" userId="f7a868f1-cec5-42da-88df-2860a1c74a3f" providerId="ADAL" clId="{970785DA-960E-4435-91D2-2928E50E39E5}" dt="2021-01-31T21:51:33.273" v="275" actId="20577"/>
          <ac:spMkLst>
            <pc:docMk/>
            <pc:sldMk cId="1616208814" sldId="261"/>
            <ac:spMk id="12" creationId="{C0ACED12-BBFE-4919-A7D5-EB69B73AEF47}"/>
          </ac:spMkLst>
        </pc:spChg>
        <pc:spChg chg="del">
          <ac:chgData name="James Mellor" userId="f7a868f1-cec5-42da-88df-2860a1c74a3f" providerId="ADAL" clId="{970785DA-960E-4435-91D2-2928E50E39E5}" dt="2021-01-31T21:49:28.896" v="253" actId="478"/>
          <ac:spMkLst>
            <pc:docMk/>
            <pc:sldMk cId="1616208814" sldId="261"/>
            <ac:spMk id="13" creationId="{E6FE0C4F-EBD6-4797-9A5F-ACD1AEADE77C}"/>
          </ac:spMkLst>
        </pc:spChg>
        <pc:spChg chg="mod">
          <ac:chgData name="James Mellor" userId="f7a868f1-cec5-42da-88df-2860a1c74a3f" providerId="ADAL" clId="{970785DA-960E-4435-91D2-2928E50E39E5}" dt="2021-01-31T21:49:53.665" v="255" actId="1076"/>
          <ac:spMkLst>
            <pc:docMk/>
            <pc:sldMk cId="1616208814" sldId="261"/>
            <ac:spMk id="14" creationId="{2AA496C5-4271-4580-A08C-156C7469ED6D}"/>
          </ac:spMkLst>
        </pc:spChg>
        <pc:cxnChg chg="del mod">
          <ac:chgData name="James Mellor" userId="f7a868f1-cec5-42da-88df-2860a1c74a3f" providerId="ADAL" clId="{970785DA-960E-4435-91D2-2928E50E39E5}" dt="2021-01-31T21:49:30.489" v="254" actId="478"/>
          <ac:cxnSpMkLst>
            <pc:docMk/>
            <pc:sldMk cId="1616208814" sldId="261"/>
            <ac:cxnSpMk id="3" creationId="{8B8CC3C4-A7A8-4890-B8D2-B38D855C7259}"/>
          </ac:cxnSpMkLst>
        </pc:cxnChg>
      </pc:sldChg>
      <pc:sldChg chg="addSp delSp modSp mod delAnim">
        <pc:chgData name="James Mellor" userId="f7a868f1-cec5-42da-88df-2860a1c74a3f" providerId="ADAL" clId="{970785DA-960E-4435-91D2-2928E50E39E5}" dt="2021-01-31T22:15:39.527" v="1413" actId="20577"/>
        <pc:sldMkLst>
          <pc:docMk/>
          <pc:sldMk cId="417199247" sldId="262"/>
        </pc:sldMkLst>
        <pc:spChg chg="mod">
          <ac:chgData name="James Mellor" userId="f7a868f1-cec5-42da-88df-2860a1c74a3f" providerId="ADAL" clId="{970785DA-960E-4435-91D2-2928E50E39E5}" dt="2021-01-31T22:15:39.527" v="1413" actId="20577"/>
          <ac:spMkLst>
            <pc:docMk/>
            <pc:sldMk cId="417199247" sldId="262"/>
            <ac:spMk id="6" creationId="{369766F3-BB53-41A0-8FF5-73D37F185C66}"/>
          </ac:spMkLst>
        </pc:spChg>
        <pc:spChg chg="mod">
          <ac:chgData name="James Mellor" userId="f7a868f1-cec5-42da-88df-2860a1c74a3f" providerId="ADAL" clId="{970785DA-960E-4435-91D2-2928E50E39E5}" dt="2021-01-31T22:01:15.599" v="638" actId="1076"/>
          <ac:spMkLst>
            <pc:docMk/>
            <pc:sldMk cId="417199247" sldId="262"/>
            <ac:spMk id="24" creationId="{7EE5EEB4-4566-43D9-AAB6-509B4B9C5781}"/>
          </ac:spMkLst>
        </pc:spChg>
        <pc:grpChg chg="del">
          <ac:chgData name="James Mellor" userId="f7a868f1-cec5-42da-88df-2860a1c74a3f" providerId="ADAL" clId="{970785DA-960E-4435-91D2-2928E50E39E5}" dt="2021-01-31T21:57:36.793" v="432" actId="478"/>
          <ac:grpSpMkLst>
            <pc:docMk/>
            <pc:sldMk cId="417199247" sldId="262"/>
            <ac:grpSpMk id="42" creationId="{24F5AADE-4BC2-49D1-90F6-9D6F54F70A95}"/>
          </ac:grpSpMkLst>
        </pc:grpChg>
        <pc:grpChg chg="del">
          <ac:chgData name="James Mellor" userId="f7a868f1-cec5-42da-88df-2860a1c74a3f" providerId="ADAL" clId="{970785DA-960E-4435-91D2-2928E50E39E5}" dt="2021-01-31T21:57:36.793" v="432" actId="478"/>
          <ac:grpSpMkLst>
            <pc:docMk/>
            <pc:sldMk cId="417199247" sldId="262"/>
            <ac:grpSpMk id="45" creationId="{23DC59D4-B590-439C-B917-92A4694B7A4B}"/>
          </ac:grpSpMkLst>
        </pc:grpChg>
        <pc:grpChg chg="del">
          <ac:chgData name="James Mellor" userId="f7a868f1-cec5-42da-88df-2860a1c74a3f" providerId="ADAL" clId="{970785DA-960E-4435-91D2-2928E50E39E5}" dt="2021-01-31T21:57:36.793" v="432" actId="478"/>
          <ac:grpSpMkLst>
            <pc:docMk/>
            <pc:sldMk cId="417199247" sldId="262"/>
            <ac:grpSpMk id="48" creationId="{9A0E6917-206E-4B91-8FBE-F077685B2B61}"/>
          </ac:grpSpMkLst>
        </pc:grpChg>
        <pc:grpChg chg="del">
          <ac:chgData name="James Mellor" userId="f7a868f1-cec5-42da-88df-2860a1c74a3f" providerId="ADAL" clId="{970785DA-960E-4435-91D2-2928E50E39E5}" dt="2021-01-31T21:57:36.793" v="432" actId="478"/>
          <ac:grpSpMkLst>
            <pc:docMk/>
            <pc:sldMk cId="417199247" sldId="262"/>
            <ac:grpSpMk id="51" creationId="{99F62C53-8016-449B-9E66-989939DD64A2}"/>
          </ac:grpSpMkLst>
        </pc:grpChg>
        <pc:grpChg chg="del">
          <ac:chgData name="James Mellor" userId="f7a868f1-cec5-42da-88df-2860a1c74a3f" providerId="ADAL" clId="{970785DA-960E-4435-91D2-2928E50E39E5}" dt="2021-01-31T21:57:36.793" v="432" actId="478"/>
          <ac:grpSpMkLst>
            <pc:docMk/>
            <pc:sldMk cId="417199247" sldId="262"/>
            <ac:grpSpMk id="54" creationId="{175BCE45-6267-441A-AAD2-2775ED46E1A0}"/>
          </ac:grpSpMkLst>
        </pc:grpChg>
        <pc:grpChg chg="del">
          <ac:chgData name="James Mellor" userId="f7a868f1-cec5-42da-88df-2860a1c74a3f" providerId="ADAL" clId="{970785DA-960E-4435-91D2-2928E50E39E5}" dt="2021-01-31T21:57:36.793" v="432" actId="478"/>
          <ac:grpSpMkLst>
            <pc:docMk/>
            <pc:sldMk cId="417199247" sldId="262"/>
            <ac:grpSpMk id="57" creationId="{134DD1AE-69AF-421E-86D9-95AF052E119A}"/>
          </ac:grpSpMkLst>
        </pc:grpChg>
        <pc:grpChg chg="del">
          <ac:chgData name="James Mellor" userId="f7a868f1-cec5-42da-88df-2860a1c74a3f" providerId="ADAL" clId="{970785DA-960E-4435-91D2-2928E50E39E5}" dt="2021-01-31T21:57:36.793" v="432" actId="478"/>
          <ac:grpSpMkLst>
            <pc:docMk/>
            <pc:sldMk cId="417199247" sldId="262"/>
            <ac:grpSpMk id="60" creationId="{7F0C2B3D-0C61-4428-BAE8-A91F41571740}"/>
          </ac:grpSpMkLst>
        </pc:grpChg>
        <pc:grpChg chg="del">
          <ac:chgData name="James Mellor" userId="f7a868f1-cec5-42da-88df-2860a1c74a3f" providerId="ADAL" clId="{970785DA-960E-4435-91D2-2928E50E39E5}" dt="2021-01-31T21:57:36.793" v="432" actId="478"/>
          <ac:grpSpMkLst>
            <pc:docMk/>
            <pc:sldMk cId="417199247" sldId="262"/>
            <ac:grpSpMk id="63" creationId="{BE24559B-02CC-4F1C-8CB2-14BEBBC6A59C}"/>
          </ac:grpSpMkLst>
        </pc:grpChg>
        <pc:grpChg chg="del">
          <ac:chgData name="James Mellor" userId="f7a868f1-cec5-42da-88df-2860a1c74a3f" providerId="ADAL" clId="{970785DA-960E-4435-91D2-2928E50E39E5}" dt="2021-01-31T21:57:36.793" v="432" actId="478"/>
          <ac:grpSpMkLst>
            <pc:docMk/>
            <pc:sldMk cId="417199247" sldId="262"/>
            <ac:grpSpMk id="68" creationId="{F79AED6A-7716-4FED-B78F-6CE81BA7751D}"/>
          </ac:grpSpMkLst>
        </pc:grpChg>
        <pc:picChg chg="add del mod">
          <ac:chgData name="James Mellor" userId="f7a868f1-cec5-42da-88df-2860a1c74a3f" providerId="ADAL" clId="{970785DA-960E-4435-91D2-2928E50E39E5}" dt="2021-01-31T21:57:45.635" v="436" actId="478"/>
          <ac:picMkLst>
            <pc:docMk/>
            <pc:sldMk cId="417199247" sldId="262"/>
            <ac:picMk id="3" creationId="{86FAAD87-8E3B-4CE3-9168-91602D06AFC3}"/>
          </ac:picMkLst>
        </pc:picChg>
        <pc:picChg chg="add mod">
          <ac:chgData name="James Mellor" userId="f7a868f1-cec5-42da-88df-2860a1c74a3f" providerId="ADAL" clId="{970785DA-960E-4435-91D2-2928E50E39E5}" dt="2021-01-31T21:59:33.939" v="449" actId="1076"/>
          <ac:picMkLst>
            <pc:docMk/>
            <pc:sldMk cId="417199247" sldId="262"/>
            <ac:picMk id="7" creationId="{AEA069C3-A8A4-460D-BE9F-2772E4557458}"/>
          </ac:picMkLst>
        </pc:picChg>
        <pc:picChg chg="add mod">
          <ac:chgData name="James Mellor" userId="f7a868f1-cec5-42da-88df-2860a1c74a3f" providerId="ADAL" clId="{970785DA-960E-4435-91D2-2928E50E39E5}" dt="2021-01-31T21:59:46.715" v="452" actId="14100"/>
          <ac:picMkLst>
            <pc:docMk/>
            <pc:sldMk cId="417199247" sldId="262"/>
            <ac:picMk id="9" creationId="{54CADA30-EB81-4629-B0C7-F3474395BAA2}"/>
          </ac:picMkLst>
        </pc:picChg>
      </pc:sldChg>
      <pc:sldChg chg="addSp delSp modSp mod delAnim">
        <pc:chgData name="James Mellor" userId="f7a868f1-cec5-42da-88df-2860a1c74a3f" providerId="ADAL" clId="{970785DA-960E-4435-91D2-2928E50E39E5}" dt="2021-01-31T22:15:55.406" v="1432" actId="20577"/>
        <pc:sldMkLst>
          <pc:docMk/>
          <pc:sldMk cId="3911340559" sldId="263"/>
        </pc:sldMkLst>
        <pc:spChg chg="mod">
          <ac:chgData name="James Mellor" userId="f7a868f1-cec5-42da-88df-2860a1c74a3f" providerId="ADAL" clId="{970785DA-960E-4435-91D2-2928E50E39E5}" dt="2021-01-31T22:15:55.406" v="1432" actId="20577"/>
          <ac:spMkLst>
            <pc:docMk/>
            <pc:sldMk cId="3911340559" sldId="263"/>
            <ac:spMk id="6" creationId="{369766F3-BB53-41A0-8FF5-73D37F185C66}"/>
          </ac:spMkLst>
        </pc:spChg>
        <pc:spChg chg="mod">
          <ac:chgData name="James Mellor" userId="f7a868f1-cec5-42da-88df-2860a1c74a3f" providerId="ADAL" clId="{970785DA-960E-4435-91D2-2928E50E39E5}" dt="2021-01-31T22:05:43.453" v="917" actId="20577"/>
          <ac:spMkLst>
            <pc:docMk/>
            <pc:sldMk cId="3911340559" sldId="263"/>
            <ac:spMk id="10" creationId="{A77ED216-3AF4-4E50-8727-B86A1930AA9F}"/>
          </ac:spMkLst>
        </pc:spChg>
        <pc:spChg chg="del">
          <ac:chgData name="James Mellor" userId="f7a868f1-cec5-42da-88df-2860a1c74a3f" providerId="ADAL" clId="{970785DA-960E-4435-91D2-2928E50E39E5}" dt="2021-01-31T22:02:16.213" v="640" actId="478"/>
          <ac:spMkLst>
            <pc:docMk/>
            <pc:sldMk cId="3911340559" sldId="263"/>
            <ac:spMk id="11" creationId="{BB418C0B-C850-4586-9DC2-28FF08E991F3}"/>
          </ac:spMkLst>
        </pc:spChg>
        <pc:picChg chg="add del mod">
          <ac:chgData name="James Mellor" userId="f7a868f1-cec5-42da-88df-2860a1c74a3f" providerId="ADAL" clId="{970785DA-960E-4435-91D2-2928E50E39E5}" dt="2021-01-31T22:04:03.837" v="685" actId="478"/>
          <ac:picMkLst>
            <pc:docMk/>
            <pc:sldMk cId="3911340559" sldId="263"/>
            <ac:picMk id="3" creationId="{F0DE2966-678E-4622-AEC7-0400139FC096}"/>
          </ac:picMkLst>
        </pc:picChg>
        <pc:picChg chg="add mod">
          <ac:chgData name="James Mellor" userId="f7a868f1-cec5-42da-88df-2860a1c74a3f" providerId="ADAL" clId="{970785DA-960E-4435-91D2-2928E50E39E5}" dt="2021-01-31T22:04:40.824" v="693" actId="1076"/>
          <ac:picMkLst>
            <pc:docMk/>
            <pc:sldMk cId="3911340559" sldId="263"/>
            <ac:picMk id="7" creationId="{5ED3C377-19E7-4955-A7A9-11B6DFD8C081}"/>
          </ac:picMkLst>
        </pc:picChg>
      </pc:sldChg>
      <pc:sldChg chg="modSp mod">
        <pc:chgData name="James Mellor" userId="f7a868f1-cec5-42da-88df-2860a1c74a3f" providerId="ADAL" clId="{970785DA-960E-4435-91D2-2928E50E39E5}" dt="2021-01-31T22:16:05.239" v="1451" actId="20577"/>
        <pc:sldMkLst>
          <pc:docMk/>
          <pc:sldMk cId="2497202948" sldId="265"/>
        </pc:sldMkLst>
        <pc:spChg chg="mod">
          <ac:chgData name="James Mellor" userId="f7a868f1-cec5-42da-88df-2860a1c74a3f" providerId="ADAL" clId="{970785DA-960E-4435-91D2-2928E50E39E5}" dt="2021-01-31T22:16:05.239" v="1451" actId="20577"/>
          <ac:spMkLst>
            <pc:docMk/>
            <pc:sldMk cId="2497202948" sldId="265"/>
            <ac:spMk id="12" creationId="{369766F3-BB53-41A0-8FF5-73D37F185C66}"/>
          </ac:spMkLst>
        </pc:spChg>
      </pc:sldChg>
      <pc:sldChg chg="modSp mod">
        <pc:chgData name="James Mellor" userId="f7a868f1-cec5-42da-88df-2860a1c74a3f" providerId="ADAL" clId="{970785DA-960E-4435-91D2-2928E50E39E5}" dt="2021-01-31T21:39:32.700" v="106" actId="20577"/>
        <pc:sldMkLst>
          <pc:docMk/>
          <pc:sldMk cId="4136765691" sldId="266"/>
        </pc:sldMkLst>
        <pc:spChg chg="mod">
          <ac:chgData name="James Mellor" userId="f7a868f1-cec5-42da-88df-2860a1c74a3f" providerId="ADAL" clId="{970785DA-960E-4435-91D2-2928E50E39E5}" dt="2021-01-31T21:34:45.974" v="3" actId="20577"/>
          <ac:spMkLst>
            <pc:docMk/>
            <pc:sldMk cId="4136765691" sldId="266"/>
            <ac:spMk id="6" creationId="{369766F3-BB53-41A0-8FF5-73D37F185C66}"/>
          </ac:spMkLst>
        </pc:spChg>
        <pc:graphicFrameChg chg="modGraphic">
          <ac:chgData name="James Mellor" userId="f7a868f1-cec5-42da-88df-2860a1c74a3f" providerId="ADAL" clId="{970785DA-960E-4435-91D2-2928E50E39E5}" dt="2021-01-31T21:39:32.700" v="106" actId="20577"/>
          <ac:graphicFrameMkLst>
            <pc:docMk/>
            <pc:sldMk cId="4136765691" sldId="266"/>
            <ac:graphicFrameMk id="3" creationId="{15ED285A-C8E5-4333-A17A-038F2831A911}"/>
          </ac:graphicFrameMkLst>
        </pc:graphicFrameChg>
      </pc:sldChg>
      <pc:sldChg chg="modSp mod">
        <pc:chgData name="James Mellor" userId="f7a868f1-cec5-42da-88df-2860a1c74a3f" providerId="ADAL" clId="{970785DA-960E-4435-91D2-2928E50E39E5}" dt="2021-01-31T21:52:41.363" v="393" actId="20577"/>
        <pc:sldMkLst>
          <pc:docMk/>
          <pc:sldMk cId="1381101282" sldId="267"/>
        </pc:sldMkLst>
        <pc:spChg chg="mod">
          <ac:chgData name="James Mellor" userId="f7a868f1-cec5-42da-88df-2860a1c74a3f" providerId="ADAL" clId="{970785DA-960E-4435-91D2-2928E50E39E5}" dt="2021-01-31T21:35:31.103" v="35" actId="20577"/>
          <ac:spMkLst>
            <pc:docMk/>
            <pc:sldMk cId="1381101282" sldId="267"/>
            <ac:spMk id="6" creationId="{369766F3-BB53-41A0-8FF5-73D37F185C66}"/>
          </ac:spMkLst>
        </pc:spChg>
        <pc:graphicFrameChg chg="modGraphic">
          <ac:chgData name="James Mellor" userId="f7a868f1-cec5-42da-88df-2860a1c74a3f" providerId="ADAL" clId="{970785DA-960E-4435-91D2-2928E50E39E5}" dt="2021-01-31T21:52:41.363" v="393" actId="20577"/>
          <ac:graphicFrameMkLst>
            <pc:docMk/>
            <pc:sldMk cId="1381101282" sldId="267"/>
            <ac:graphicFrameMk id="3" creationId="{15ED285A-C8E5-4333-A17A-038F2831A911}"/>
          </ac:graphicFrameMkLst>
        </pc:graphicFrameChg>
      </pc:sldChg>
      <pc:sldChg chg="modSp mod">
        <pc:chgData name="James Mellor" userId="f7a868f1-cec5-42da-88df-2860a1c74a3f" providerId="ADAL" clId="{970785DA-960E-4435-91D2-2928E50E39E5}" dt="2021-01-31T22:16:40.679" v="1460" actId="1076"/>
        <pc:sldMkLst>
          <pc:docMk/>
          <pc:sldMk cId="1055605060" sldId="268"/>
        </pc:sldMkLst>
        <pc:spChg chg="mod">
          <ac:chgData name="James Mellor" userId="f7a868f1-cec5-42da-88df-2860a1c74a3f" providerId="ADAL" clId="{970785DA-960E-4435-91D2-2928E50E39E5}" dt="2021-01-31T22:16:40.679" v="1460" actId="1076"/>
          <ac:spMkLst>
            <pc:docMk/>
            <pc:sldMk cId="1055605060" sldId="268"/>
            <ac:spMk id="6" creationId="{369766F3-BB53-41A0-8FF5-73D37F185C66}"/>
          </ac:spMkLst>
        </pc:spChg>
        <pc:graphicFrameChg chg="mod modGraphic">
          <ac:chgData name="James Mellor" userId="f7a868f1-cec5-42da-88df-2860a1c74a3f" providerId="ADAL" clId="{970785DA-960E-4435-91D2-2928E50E39E5}" dt="2021-01-31T21:48:12.646" v="209" actId="20577"/>
          <ac:graphicFrameMkLst>
            <pc:docMk/>
            <pc:sldMk cId="1055605060" sldId="268"/>
            <ac:graphicFrameMk id="3" creationId="{15ED285A-C8E5-4333-A17A-038F2831A911}"/>
          </ac:graphicFrameMkLst>
        </pc:graphicFrameChg>
      </pc:sldChg>
      <pc:sldChg chg="modSp del mod">
        <pc:chgData name="James Mellor" userId="f7a868f1-cec5-42da-88df-2860a1c74a3f" providerId="ADAL" clId="{970785DA-960E-4435-91D2-2928E50E39E5}" dt="2021-01-31T22:01:20.239" v="639" actId="47"/>
        <pc:sldMkLst>
          <pc:docMk/>
          <pc:sldMk cId="2463940055" sldId="271"/>
        </pc:sldMkLst>
        <pc:spChg chg="mod">
          <ac:chgData name="James Mellor" userId="f7a868f1-cec5-42da-88df-2860a1c74a3f" providerId="ADAL" clId="{970785DA-960E-4435-91D2-2928E50E39E5}" dt="2021-01-31T21:35:12.314" v="23" actId="20577"/>
          <ac:spMkLst>
            <pc:docMk/>
            <pc:sldMk cId="2463940055" sldId="271"/>
            <ac:spMk id="41" creationId="{6309A20A-EF46-43A1-ACF6-74857FC2B4CA}"/>
          </ac:spMkLst>
        </pc:spChg>
      </pc:sldChg>
      <pc:sldChg chg="modSp mod">
        <pc:chgData name="James Mellor" userId="f7a868f1-cec5-42da-88df-2860a1c74a3f" providerId="ADAL" clId="{970785DA-960E-4435-91D2-2928E50E39E5}" dt="2021-01-31T22:17:38.525" v="1482" actId="20577"/>
        <pc:sldMkLst>
          <pc:docMk/>
          <pc:sldMk cId="2904156881" sldId="272"/>
        </pc:sldMkLst>
        <pc:spChg chg="mod">
          <ac:chgData name="James Mellor" userId="f7a868f1-cec5-42da-88df-2860a1c74a3f" providerId="ADAL" clId="{970785DA-960E-4435-91D2-2928E50E39E5}" dt="2021-01-31T22:17:38.525" v="1482" actId="20577"/>
          <ac:spMkLst>
            <pc:docMk/>
            <pc:sldMk cId="2904156881" sldId="272"/>
            <ac:spMk id="12" creationId="{369766F3-BB53-41A0-8FF5-73D37F185C66}"/>
          </ac:spMkLst>
        </pc:spChg>
      </pc:sldChg>
      <pc:sldChg chg="modSp mod modAnim">
        <pc:chgData name="James Mellor" userId="f7a868f1-cec5-42da-88df-2860a1c74a3f" providerId="ADAL" clId="{970785DA-960E-4435-91D2-2928E50E39E5}" dt="2021-01-31T22:17:00.095" v="1465" actId="1076"/>
        <pc:sldMkLst>
          <pc:docMk/>
          <pc:sldMk cId="4160714073" sldId="273"/>
        </pc:sldMkLst>
        <pc:spChg chg="mod">
          <ac:chgData name="James Mellor" userId="f7a868f1-cec5-42da-88df-2860a1c74a3f" providerId="ADAL" clId="{970785DA-960E-4435-91D2-2928E50E39E5}" dt="2021-01-31T22:17:00.095" v="1465" actId="1076"/>
          <ac:spMkLst>
            <pc:docMk/>
            <pc:sldMk cId="4160714073" sldId="273"/>
            <ac:spMk id="6" creationId="{369766F3-BB53-41A0-8FF5-73D37F185C66}"/>
          </ac:spMkLst>
        </pc:spChg>
        <pc:spChg chg="mod">
          <ac:chgData name="James Mellor" userId="f7a868f1-cec5-42da-88df-2860a1c74a3f" providerId="ADAL" clId="{970785DA-960E-4435-91D2-2928E50E39E5}" dt="2021-01-31T21:52:55.397" v="403" actId="20577"/>
          <ac:spMkLst>
            <pc:docMk/>
            <pc:sldMk cId="4160714073" sldId="273"/>
            <ac:spMk id="7" creationId="{8270A7B0-C511-4ADA-85E0-20AFA9785A65}"/>
          </ac:spMkLst>
        </pc:spChg>
        <pc:spChg chg="mod">
          <ac:chgData name="James Mellor" userId="f7a868f1-cec5-42da-88df-2860a1c74a3f" providerId="ADAL" clId="{970785DA-960E-4435-91D2-2928E50E39E5}" dt="2021-01-31T21:53:10.515" v="422" actId="20577"/>
          <ac:spMkLst>
            <pc:docMk/>
            <pc:sldMk cId="4160714073" sldId="273"/>
            <ac:spMk id="8" creationId="{17AED539-E8F9-40CE-92AB-C8E00C914D14}"/>
          </ac:spMkLst>
        </pc:spChg>
        <pc:spChg chg="mod">
          <ac:chgData name="James Mellor" userId="f7a868f1-cec5-42da-88df-2860a1c74a3f" providerId="ADAL" clId="{970785DA-960E-4435-91D2-2928E50E39E5}" dt="2021-01-31T21:53:01.685" v="412" actId="20577"/>
          <ac:spMkLst>
            <pc:docMk/>
            <pc:sldMk cId="4160714073" sldId="273"/>
            <ac:spMk id="9" creationId="{A7559317-807C-47A8-BEF0-EDE12BB2FBE9}"/>
          </ac:spMkLst>
        </pc:spChg>
        <pc:spChg chg="mod">
          <ac:chgData name="James Mellor" userId="f7a868f1-cec5-42da-88df-2860a1c74a3f" providerId="ADAL" clId="{970785DA-960E-4435-91D2-2928E50E39E5}" dt="2021-01-31T21:53:15.801" v="431" actId="20577"/>
          <ac:spMkLst>
            <pc:docMk/>
            <pc:sldMk cId="4160714073" sldId="273"/>
            <ac:spMk id="10" creationId="{8683A474-9256-4469-9B7F-FE97B7318958}"/>
          </ac:spMkLst>
        </pc:spChg>
        <pc:spChg chg="mod">
          <ac:chgData name="James Mellor" userId="f7a868f1-cec5-42da-88df-2860a1c74a3f" providerId="ADAL" clId="{970785DA-960E-4435-91D2-2928E50E39E5}" dt="2021-01-31T21:52:00.655" v="287" actId="20577"/>
          <ac:spMkLst>
            <pc:docMk/>
            <pc:sldMk cId="4160714073" sldId="273"/>
            <ac:spMk id="12" creationId="{C0ACED12-BBFE-4919-A7D5-EB69B73AEF47}"/>
          </ac:spMkLst>
        </pc:spChg>
        <pc:spChg chg="mod">
          <ac:chgData name="James Mellor" userId="f7a868f1-cec5-42da-88df-2860a1c74a3f" providerId="ADAL" clId="{970785DA-960E-4435-91D2-2928E50E39E5}" dt="2021-01-31T21:52:26.244" v="377" actId="20577"/>
          <ac:spMkLst>
            <pc:docMk/>
            <pc:sldMk cId="4160714073" sldId="273"/>
            <ac:spMk id="13" creationId="{E6FE0C4F-EBD6-4797-9A5F-ACD1AEADE77C}"/>
          </ac:spMkLst>
        </pc:spChg>
        <pc:spChg chg="mod">
          <ac:chgData name="James Mellor" userId="f7a868f1-cec5-42da-88df-2860a1c74a3f" providerId="ADAL" clId="{970785DA-960E-4435-91D2-2928E50E39E5}" dt="2021-01-31T21:50:51.272" v="261" actId="20577"/>
          <ac:spMkLst>
            <pc:docMk/>
            <pc:sldMk cId="4160714073" sldId="273"/>
            <ac:spMk id="14" creationId="{2AA496C5-4271-4580-A08C-156C7469ED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D4BEA-F279-4CFE-87CB-878663DE2E0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74074-A67C-4D70-B5B2-9B3F4D1B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9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93709-2252-4F6F-82F1-C032B12C9A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215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93709-2252-4F6F-82F1-C032B12C9A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790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93709-2252-4F6F-82F1-C032B12C9A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220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93709-2252-4F6F-82F1-C032B12C9A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45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93709-2252-4F6F-82F1-C032B12C9A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2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93709-2252-4F6F-82F1-C032B12C9A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70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93709-2252-4F6F-82F1-C032B12C9A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22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93709-2252-4F6F-82F1-C032B12C9A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041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93709-2252-4F6F-82F1-C032B12C9A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2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93709-2252-4F6F-82F1-C032B12C9A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70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93709-2252-4F6F-82F1-C032B12C9A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78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93709-2252-4F6F-82F1-C032B12C9A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27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1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0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3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3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85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344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72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1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4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71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1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2" y="1052737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4907868" y="5733256"/>
            <a:ext cx="2448271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Week 1 – ‘</a:t>
            </a:r>
            <a:r>
              <a:rPr lang="en-GB" b="1" dirty="0" err="1">
                <a:solidFill>
                  <a:srgbClr val="FFFFFF"/>
                </a:solidFill>
                <a:latin typeface="Letter-join Plus 36" panose="02000505000000020003" pitchFamily="50" charset="0"/>
              </a:rPr>
              <a:t>ie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’ sound 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15ED285A-C8E5-4333-A17A-038F2831A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41838"/>
              </p:ext>
            </p:extLst>
          </p:nvPr>
        </p:nvGraphicFramePr>
        <p:xfrm>
          <a:off x="4047883" y="3429001"/>
          <a:ext cx="4096230" cy="210723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48115">
                  <a:extLst>
                    <a:ext uri="{9D8B030D-6E8A-4147-A177-3AD203B41FA5}">
                      <a16:colId xmlns:a16="http://schemas.microsoft.com/office/drawing/2014/main" val="3230886033"/>
                    </a:ext>
                  </a:extLst>
                </a:gridCol>
                <a:gridCol w="2048115">
                  <a:extLst>
                    <a:ext uri="{9D8B030D-6E8A-4147-A177-3AD203B41FA5}">
                      <a16:colId xmlns:a16="http://schemas.microsoft.com/office/drawing/2014/main" val="1812941839"/>
                    </a:ext>
                  </a:extLst>
                </a:gridCol>
              </a:tblGrid>
              <a:tr h="702413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pie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tie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329097"/>
                  </a:ext>
                </a:extLst>
              </a:tr>
              <a:tr h="702413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tries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006843"/>
                  </a:ext>
                </a:extLst>
              </a:tr>
              <a:tr h="702413"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latin typeface="Letter-join Plus 36" panose="02000505000000020003" pitchFamily="50" charset="0"/>
                        </a:rPr>
                        <a:t>cries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36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42924"/>
                  </a:ext>
                </a:extLst>
              </a:tr>
            </a:tbl>
          </a:graphicData>
        </a:graphic>
      </p:graphicFrame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C763ADC8-F82B-413A-8037-9D1461019970}"/>
              </a:ext>
            </a:extLst>
          </p:cNvPr>
          <p:cNvSpPr/>
          <p:nvPr/>
        </p:nvSpPr>
        <p:spPr>
          <a:xfrm>
            <a:off x="2639615" y="2465073"/>
            <a:ext cx="6912769" cy="741524"/>
          </a:xfrm>
          <a:prstGeom prst="roundRect">
            <a:avLst>
              <a:gd name="adj" fmla="val 1003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The following words are your spellings for this week:</a:t>
            </a:r>
          </a:p>
        </p:txBody>
      </p:sp>
    </p:spTree>
    <p:extLst>
      <p:ext uri="{BB962C8B-B14F-4D97-AF65-F5344CB8AC3E}">
        <p14:creationId xmlns:p14="http://schemas.microsoft.com/office/powerpoint/2010/main" val="41367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2" y="1052737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7464152" y="1196752"/>
            <a:ext cx="100811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Practise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4680197" y="5805263"/>
            <a:ext cx="283160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Wednesday 24</a:t>
            </a:r>
            <a:r>
              <a:rPr lang="en-GB" b="1" baseline="30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‘</a:t>
            </a:r>
            <a:r>
              <a:rPr lang="en-GB" b="1" dirty="0" err="1">
                <a:solidFill>
                  <a:srgbClr val="FFFFFF"/>
                </a:solidFill>
                <a:latin typeface="Letter-join Plus 36" panose="02000505000000020003" pitchFamily="50" charset="0"/>
              </a:rPr>
              <a:t>ea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’ sound 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10060E4D-DD3E-4FEE-83F9-A32BD2DB8556}"/>
              </a:ext>
            </a:extLst>
          </p:cNvPr>
          <p:cNvSpPr/>
          <p:nvPr/>
        </p:nvSpPr>
        <p:spPr>
          <a:xfrm>
            <a:off x="2682240" y="2395387"/>
            <a:ext cx="6874566" cy="64633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Unjumble the letters to create words containing ‘</a:t>
            </a:r>
            <a:r>
              <a:rPr lang="en-GB" sz="24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ea</a:t>
            </a: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’.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E4577-83E4-4AC1-B22E-7D63738EE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913" y="3200400"/>
            <a:ext cx="1964654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003310-3316-4722-B7AA-E79031978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102" y="3200400"/>
            <a:ext cx="2007719" cy="25132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4A0B58-8370-43C9-BFAF-55B67343A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356" y="3200400"/>
            <a:ext cx="2053979" cy="2534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95A839-4D46-4BB4-AAF3-5295F2333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7870" y="3185882"/>
            <a:ext cx="2048455" cy="25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2" y="1052737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7464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Apply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4778645" y="5748863"/>
            <a:ext cx="270671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Thursday 25</a:t>
            </a:r>
            <a:r>
              <a:rPr lang="en-GB" b="1" baseline="30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‘</a:t>
            </a:r>
            <a:r>
              <a:rPr lang="en-GB" b="1" dirty="0" err="1">
                <a:solidFill>
                  <a:srgbClr val="FFFFFF"/>
                </a:solidFill>
                <a:latin typeface="Letter-join Plus 36" panose="02000505000000020003" pitchFamily="50" charset="0"/>
              </a:rPr>
              <a:t>ea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’ sound  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7" name="Rectangle: Rounded Corners 20">
            <a:extLst>
              <a:ext uri="{FF2B5EF4-FFF2-40B4-BE49-F238E27FC236}">
                <a16:creationId xmlns:a16="http://schemas.microsoft.com/office/drawing/2014/main" id="{372D380C-0AC6-457A-A4FD-DEE403DE9B17}"/>
              </a:ext>
            </a:extLst>
          </p:cNvPr>
          <p:cNvSpPr/>
          <p:nvPr/>
        </p:nvSpPr>
        <p:spPr>
          <a:xfrm>
            <a:off x="2430261" y="2407515"/>
            <a:ext cx="7413576" cy="102148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As part of phase 3, you learned the ‘</a:t>
            </a:r>
            <a:r>
              <a:rPr lang="en-GB" sz="20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ee</a:t>
            </a:r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’ sound. This sounds the same as the ‘</a:t>
            </a:r>
            <a:r>
              <a:rPr lang="en-GB" sz="20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ea</a:t>
            </a:r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’ sound but </a:t>
            </a:r>
            <a:r>
              <a:rPr lang="en-GB" sz="2000">
                <a:solidFill>
                  <a:srgbClr val="000000"/>
                </a:solidFill>
                <a:latin typeface="Letter-join Plus 36" panose="02000505000000020003" pitchFamily="50" charset="0"/>
              </a:rPr>
              <a:t>is </a:t>
            </a:r>
            <a:r>
              <a:rPr lang="en-GB" sz="2000" smtClean="0">
                <a:solidFill>
                  <a:srgbClr val="000000"/>
                </a:solidFill>
                <a:latin typeface="Letter-join Plus 36" panose="02000505000000020003" pitchFamily="50" charset="0"/>
              </a:rPr>
              <a:t>spelt </a:t>
            </a:r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differently. Make a list of ‘</a:t>
            </a:r>
            <a:r>
              <a:rPr lang="en-GB" sz="20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ea</a:t>
            </a:r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’ words and ‘</a:t>
            </a:r>
            <a:r>
              <a:rPr lang="en-GB" sz="20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ee</a:t>
            </a:r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’ words..</a:t>
            </a:r>
            <a:endParaRPr lang="en-GB" dirty="0">
              <a:solidFill>
                <a:srgbClr val="000000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413DAD-300E-4651-A1B8-651A10946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939">
            <a:off x="7037241" y="3386744"/>
            <a:ext cx="2483810" cy="24609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36927A-C30A-4737-B711-E799A20CF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330">
            <a:off x="2500553" y="3496874"/>
            <a:ext cx="2781914" cy="20524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2F84BA-E3CE-4D92-BD21-330AF706A43E}"/>
              </a:ext>
            </a:extLst>
          </p:cNvPr>
          <p:cNvSpPr txBox="1"/>
          <p:nvPr/>
        </p:nvSpPr>
        <p:spPr>
          <a:xfrm>
            <a:off x="3418804" y="3852306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ea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36D16-54F6-451A-9C46-36F1CFE48CB7}"/>
              </a:ext>
            </a:extLst>
          </p:cNvPr>
          <p:cNvSpPr txBox="1"/>
          <p:nvPr/>
        </p:nvSpPr>
        <p:spPr>
          <a:xfrm>
            <a:off x="7560578" y="3841681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ee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2" y="1052737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5639" y="238500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It’s Friday! 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Well done for working hard this week. Complete one, two </a:t>
            </a:r>
            <a:r>
              <a:rPr lang="en-GB" sz="2400">
                <a:solidFill>
                  <a:srgbClr val="000000"/>
                </a:solidFill>
                <a:latin typeface="Letter-join Plus 36" panose="02000505000000020003" pitchFamily="50" charset="0"/>
              </a:rPr>
              <a:t>or all </a:t>
            </a: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of the following tasks:</a:t>
            </a:r>
          </a:p>
        </p:txBody>
      </p:sp>
      <p:sp>
        <p:nvSpPr>
          <p:cNvPr id="3" name="Oval 2"/>
          <p:cNvSpPr/>
          <p:nvPr/>
        </p:nvSpPr>
        <p:spPr>
          <a:xfrm>
            <a:off x="2855639" y="3585334"/>
            <a:ext cx="2736304" cy="10974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Practise the spelling rule on Spelling Frame.</a:t>
            </a:r>
          </a:p>
        </p:txBody>
      </p:sp>
      <p:sp>
        <p:nvSpPr>
          <p:cNvPr id="8" name="Oval 7"/>
          <p:cNvSpPr/>
          <p:nvPr/>
        </p:nvSpPr>
        <p:spPr>
          <a:xfrm>
            <a:off x="6672063" y="3585334"/>
            <a:ext cx="2736304" cy="10974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If an adult has time, read a book to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7320136" y="1196752"/>
            <a:ext cx="122413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Activities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4907868" y="5733256"/>
            <a:ext cx="244827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Friday 26</a:t>
            </a:r>
            <a:r>
              <a:rPr lang="en-GB" b="1" baseline="30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‘</a:t>
            </a:r>
            <a:r>
              <a:rPr lang="en-GB" b="1" dirty="0" err="1">
                <a:solidFill>
                  <a:srgbClr val="FFFFFF"/>
                </a:solidFill>
                <a:latin typeface="Letter-join Plus 36" panose="02000505000000020003" pitchFamily="50" charset="0"/>
              </a:rPr>
              <a:t>ea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’ sound 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DA98A7-79EC-4C28-907F-5B9F4598B19B}"/>
              </a:ext>
            </a:extLst>
          </p:cNvPr>
          <p:cNvSpPr/>
          <p:nvPr/>
        </p:nvSpPr>
        <p:spPr>
          <a:xfrm>
            <a:off x="4767081" y="4484414"/>
            <a:ext cx="2736304" cy="10974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Letter-join Plus 36" panose="02000505000000020003" pitchFamily="50" charset="0"/>
              </a:rPr>
              <a:t>Read a book to yourself. Keep an eye out for our sound!</a:t>
            </a:r>
          </a:p>
        </p:txBody>
      </p:sp>
    </p:spTree>
    <p:extLst>
      <p:ext uri="{BB962C8B-B14F-4D97-AF65-F5344CB8AC3E}">
        <p14:creationId xmlns:p14="http://schemas.microsoft.com/office/powerpoint/2010/main" val="29041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2" y="1052737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7464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Review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4907868" y="5733256"/>
            <a:ext cx="244827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Monday 8</a:t>
            </a:r>
            <a:r>
              <a:rPr lang="en-GB" b="1" baseline="30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‘</a:t>
            </a:r>
            <a:r>
              <a:rPr lang="en-GB" b="1" dirty="0" err="1">
                <a:solidFill>
                  <a:srgbClr val="FFFFFF"/>
                </a:solidFill>
                <a:latin typeface="Letter-join Plus 36" panose="02000505000000020003" pitchFamily="50" charset="0"/>
              </a:rPr>
              <a:t>ie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’ sound 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15ED285A-C8E5-4333-A17A-038F2831A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17760"/>
              </p:ext>
            </p:extLst>
          </p:nvPr>
        </p:nvGraphicFramePr>
        <p:xfrm>
          <a:off x="4100002" y="3263964"/>
          <a:ext cx="4064000" cy="1371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308860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1294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Letter-join Plus 36" panose="02000505000000020003" pitchFamily="50" charset="0"/>
                        </a:rPr>
                        <a:t>proud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Letter-join Plus 36" panose="02000505000000020003" pitchFamily="50" charset="0"/>
                        </a:rPr>
                        <a:t>sound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329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Letter-join Plus 36" panose="02000505000000020003" pitchFamily="50" charset="0"/>
                        </a:rPr>
                        <a:t>about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Letter-join Plus 36" panose="02000505000000020003" pitchFamily="50" charset="0"/>
                        </a:rPr>
                        <a:t>cloud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00684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i="1" dirty="0">
                          <a:latin typeface="Letter-join Plus 36" panose="02000505000000020003" pitchFamily="50" charset="0"/>
                        </a:rPr>
                        <a:t>our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36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42924"/>
                  </a:ext>
                </a:extLst>
              </a:tr>
            </a:tbl>
          </a:graphicData>
        </a:graphic>
      </p:graphicFrame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C763ADC8-F82B-413A-8037-9D1461019970}"/>
              </a:ext>
            </a:extLst>
          </p:cNvPr>
          <p:cNvSpPr/>
          <p:nvPr/>
        </p:nvSpPr>
        <p:spPr>
          <a:xfrm>
            <a:off x="2639616" y="2372438"/>
            <a:ext cx="6912769" cy="74152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>
                <a:solidFill>
                  <a:srgbClr val="000000"/>
                </a:solidFill>
                <a:latin typeface="Letter-join Plus 36" panose="02000505000000020003" pitchFamily="50" charset="0"/>
              </a:rPr>
              <a:t>Last week, </a:t>
            </a:r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you did a great job learning the following words:</a:t>
            </a: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id="{75081134-1E4B-414A-9DB8-997445AAF894}"/>
              </a:ext>
            </a:extLst>
          </p:cNvPr>
          <p:cNvSpPr/>
          <p:nvPr/>
        </p:nvSpPr>
        <p:spPr>
          <a:xfrm>
            <a:off x="2639615" y="4778651"/>
            <a:ext cx="6912769" cy="74152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For your review, write or tell an adult 3 sentences including some of the words above.</a:t>
            </a:r>
          </a:p>
        </p:txBody>
      </p:sp>
    </p:spTree>
    <p:extLst>
      <p:ext uri="{BB962C8B-B14F-4D97-AF65-F5344CB8AC3E}">
        <p14:creationId xmlns:p14="http://schemas.microsoft.com/office/powerpoint/2010/main" val="16874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2" y="1052737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7464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Teach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4907868" y="5733256"/>
            <a:ext cx="244827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Tuesday 9</a:t>
            </a:r>
            <a:r>
              <a:rPr lang="en-GB" b="1" baseline="30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‘</a:t>
            </a:r>
            <a:r>
              <a:rPr lang="en-GB" b="1" dirty="0" err="1">
                <a:solidFill>
                  <a:srgbClr val="FFFFFF"/>
                </a:solidFill>
                <a:latin typeface="Letter-join Plus 36" panose="02000505000000020003" pitchFamily="50" charset="0"/>
              </a:rPr>
              <a:t>ie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’ sound 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0A7B0-C511-4ADA-85E0-20AFA9785A65}"/>
              </a:ext>
            </a:extLst>
          </p:cNvPr>
          <p:cNvSpPr/>
          <p:nvPr/>
        </p:nvSpPr>
        <p:spPr>
          <a:xfrm>
            <a:off x="1010067" y="3385031"/>
            <a:ext cx="4793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pie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AED539-E8F9-40CE-92AB-C8E00C914D14}"/>
              </a:ext>
            </a:extLst>
          </p:cNvPr>
          <p:cNvSpPr/>
          <p:nvPr/>
        </p:nvSpPr>
        <p:spPr>
          <a:xfrm>
            <a:off x="6365742" y="3379996"/>
            <a:ext cx="4593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tries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59317-807C-47A8-BEF0-EDE12BB2FBE9}"/>
              </a:ext>
            </a:extLst>
          </p:cNvPr>
          <p:cNvSpPr/>
          <p:nvPr/>
        </p:nvSpPr>
        <p:spPr>
          <a:xfrm>
            <a:off x="1359010" y="3997198"/>
            <a:ext cx="40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lie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83A474-9256-4469-9B7F-FE97B7318958}"/>
              </a:ext>
            </a:extLst>
          </p:cNvPr>
          <p:cNvSpPr/>
          <p:nvPr/>
        </p:nvSpPr>
        <p:spPr>
          <a:xfrm>
            <a:off x="6995522" y="4001137"/>
            <a:ext cx="3333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cries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902FB5A6-0C47-42A3-BECE-CF50C124039C}"/>
              </a:ext>
            </a:extLst>
          </p:cNvPr>
          <p:cNvSpPr/>
          <p:nvPr/>
        </p:nvSpPr>
        <p:spPr>
          <a:xfrm>
            <a:off x="2683713" y="4695271"/>
            <a:ext cx="6896578" cy="72007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Letter-join Plus 36" panose="02000505000000020003" pitchFamily="50" charset="0"/>
              </a:rPr>
              <a:t>Read the words aloud. Then, write them out in your neatest cursive handwriting.</a:t>
            </a:r>
            <a:endParaRPr lang="en-GB" sz="2400" dirty="0">
              <a:solidFill>
                <a:srgbClr val="0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C0ACED12-BBFE-4919-A7D5-EB69B73AEF47}"/>
              </a:ext>
            </a:extLst>
          </p:cNvPr>
          <p:cNvSpPr/>
          <p:nvPr/>
        </p:nvSpPr>
        <p:spPr>
          <a:xfrm>
            <a:off x="2639616" y="2533049"/>
            <a:ext cx="6912769" cy="719609"/>
          </a:xfrm>
          <a:prstGeom prst="roundRect">
            <a:avLst>
              <a:gd name="adj" fmla="val 100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The </a:t>
            </a:r>
            <a:r>
              <a:rPr lang="en-GB" sz="20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 and e can be put together to make the ‘</a:t>
            </a:r>
            <a:r>
              <a:rPr lang="en-GB" sz="20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ie</a:t>
            </a:r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’ sound. The ‘</a:t>
            </a:r>
            <a:r>
              <a:rPr lang="en-GB" sz="20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ie</a:t>
            </a:r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’ sound mostly comes at the end of words.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A496C5-4271-4580-A08C-156C7469ED6D}"/>
              </a:ext>
            </a:extLst>
          </p:cNvPr>
          <p:cNvSpPr/>
          <p:nvPr/>
        </p:nvSpPr>
        <p:spPr>
          <a:xfrm>
            <a:off x="4349981" y="3687261"/>
            <a:ext cx="3333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tie</a:t>
            </a:r>
          </a:p>
        </p:txBody>
      </p:sp>
    </p:spTree>
    <p:extLst>
      <p:ext uri="{BB962C8B-B14F-4D97-AF65-F5344CB8AC3E}">
        <p14:creationId xmlns:p14="http://schemas.microsoft.com/office/powerpoint/2010/main" val="16162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  <p:bldP spid="10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  <p:bldP spid="10" grpId="0"/>
          <p:bldP spid="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2" y="1052737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7464152" y="1196752"/>
            <a:ext cx="100811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Practise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4790581" y="5735696"/>
            <a:ext cx="2901249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Wednesday 10</a:t>
            </a:r>
            <a:r>
              <a:rPr lang="en-GB" b="1" baseline="30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‘</a:t>
            </a:r>
            <a:r>
              <a:rPr lang="en-GB" b="1" dirty="0" err="1">
                <a:solidFill>
                  <a:srgbClr val="FFFFFF"/>
                </a:solidFill>
                <a:latin typeface="Letter-join Plus 36" panose="02000505000000020003" pitchFamily="50" charset="0"/>
              </a:rPr>
              <a:t>ie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’ sound 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24" name="Rectangle: Rounded Corners 20">
            <a:extLst>
              <a:ext uri="{FF2B5EF4-FFF2-40B4-BE49-F238E27FC236}">
                <a16:creationId xmlns:a16="http://schemas.microsoft.com/office/drawing/2014/main" id="{7EE5EEB4-4566-43D9-AAB6-509B4B9C5781}"/>
              </a:ext>
            </a:extLst>
          </p:cNvPr>
          <p:cNvSpPr/>
          <p:nvPr/>
        </p:nvSpPr>
        <p:spPr>
          <a:xfrm>
            <a:off x="7284720" y="2826351"/>
            <a:ext cx="3379895" cy="203898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The children need to tidy the table. Sort the words into real words and nonsense words.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069C3-A8A4-460D-BE9F-2772E4557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385" y="2382571"/>
            <a:ext cx="5456771" cy="2092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CADA30-EB81-4629-B0C7-F3474395B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384" y="4527502"/>
            <a:ext cx="5456771" cy="10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2" y="1052737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7464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Apply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4726115" y="5733256"/>
            <a:ext cx="2811778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Thursday 11</a:t>
            </a:r>
            <a:r>
              <a:rPr lang="en-GB" b="1" baseline="30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‘</a:t>
            </a:r>
            <a:r>
              <a:rPr lang="en-GB" b="1" dirty="0" err="1">
                <a:solidFill>
                  <a:srgbClr val="FFFFFF"/>
                </a:solidFill>
                <a:latin typeface="Letter-join Plus 36" panose="02000505000000020003" pitchFamily="50" charset="0"/>
              </a:rPr>
              <a:t>ie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’ sound 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4216D7-BF10-4B11-B026-2B67D6D42764}"/>
              </a:ext>
            </a:extLst>
          </p:cNvPr>
          <p:cNvSpPr/>
          <p:nvPr/>
        </p:nvSpPr>
        <p:spPr>
          <a:xfrm>
            <a:off x="2896444" y="2620182"/>
            <a:ext cx="6375342" cy="882119"/>
          </a:xfrm>
          <a:prstGeom prst="roundRect">
            <a:avLst>
              <a:gd name="adj" fmla="val 1279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winkl" pitchFamily="50" charset="0"/>
            </a:endParaRPr>
          </a:p>
        </p:txBody>
      </p:sp>
      <p:sp>
        <p:nvSpPr>
          <p:cNvPr id="10" name="Rectangle: Rounded Corners 20">
            <a:extLst>
              <a:ext uri="{FF2B5EF4-FFF2-40B4-BE49-F238E27FC236}">
                <a16:creationId xmlns:a16="http://schemas.microsoft.com/office/drawing/2014/main" id="{A77ED216-3AF4-4E50-8727-B86A1930AA9F}"/>
              </a:ext>
            </a:extLst>
          </p:cNvPr>
          <p:cNvSpPr/>
          <p:nvPr/>
        </p:nvSpPr>
        <p:spPr>
          <a:xfrm>
            <a:off x="7286994" y="2364440"/>
            <a:ext cx="3274326" cy="332212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On the left is a picture that contains a variety of items. Find words that have the ‘</a:t>
            </a:r>
            <a:r>
              <a:rPr lang="en-GB" sz="20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ie</a:t>
            </a:r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’ sound in and write a sentence about them.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3C377-19E7-4955-A7A9-11B6DFD8C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82" y="2401937"/>
            <a:ext cx="5361032" cy="32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2" y="1052737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5639" y="238500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It’s Friday! 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Well done for working hard this week. Complete one, two or all of the following tasks:</a:t>
            </a:r>
          </a:p>
        </p:txBody>
      </p:sp>
      <p:sp>
        <p:nvSpPr>
          <p:cNvPr id="3" name="Oval 2"/>
          <p:cNvSpPr/>
          <p:nvPr/>
        </p:nvSpPr>
        <p:spPr>
          <a:xfrm>
            <a:off x="2855639" y="3585334"/>
            <a:ext cx="2736304" cy="10974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Practise the spelling rule on Spelling Frame.</a:t>
            </a:r>
          </a:p>
        </p:txBody>
      </p:sp>
      <p:sp>
        <p:nvSpPr>
          <p:cNvPr id="8" name="Oval 7"/>
          <p:cNvSpPr/>
          <p:nvPr/>
        </p:nvSpPr>
        <p:spPr>
          <a:xfrm>
            <a:off x="6672063" y="3585334"/>
            <a:ext cx="2736304" cy="10974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If an adult has time, read a book to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7320136" y="1196752"/>
            <a:ext cx="122413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Activities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4907868" y="5733256"/>
            <a:ext cx="244827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Friday 12</a:t>
            </a:r>
            <a:r>
              <a:rPr lang="en-GB" b="1" baseline="30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‘</a:t>
            </a:r>
            <a:r>
              <a:rPr lang="en-GB" b="1" dirty="0" err="1">
                <a:solidFill>
                  <a:srgbClr val="FFFFFF"/>
                </a:solidFill>
                <a:latin typeface="Letter-join Plus 36" panose="02000505000000020003" pitchFamily="50" charset="0"/>
              </a:rPr>
              <a:t>ie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’ sound 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DA98A7-79EC-4C28-907F-5B9F4598B19B}"/>
              </a:ext>
            </a:extLst>
          </p:cNvPr>
          <p:cNvSpPr/>
          <p:nvPr/>
        </p:nvSpPr>
        <p:spPr>
          <a:xfrm>
            <a:off x="4767081" y="4484414"/>
            <a:ext cx="2736304" cy="10974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Letter-join Plus 36" panose="02000505000000020003" pitchFamily="50" charset="0"/>
              </a:rPr>
              <a:t>Read a book to yourself. Keep an eye out for our sound!</a:t>
            </a:r>
          </a:p>
        </p:txBody>
      </p:sp>
    </p:spTree>
    <p:extLst>
      <p:ext uri="{BB962C8B-B14F-4D97-AF65-F5344CB8AC3E}">
        <p14:creationId xmlns:p14="http://schemas.microsoft.com/office/powerpoint/2010/main" val="24972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2" y="1052737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4853861" y="5745031"/>
            <a:ext cx="2556285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Week 2 – ‘</a:t>
            </a:r>
            <a:r>
              <a:rPr lang="en-GB" b="1" dirty="0" err="1">
                <a:solidFill>
                  <a:srgbClr val="FFFFFF"/>
                </a:solidFill>
                <a:latin typeface="Letter-join Plus 36" panose="02000505000000020003" pitchFamily="50" charset="0"/>
              </a:rPr>
              <a:t>ea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’ sound 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15ED285A-C8E5-4333-A17A-038F2831A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75671"/>
              </p:ext>
            </p:extLst>
          </p:nvPr>
        </p:nvGraphicFramePr>
        <p:xfrm>
          <a:off x="4047883" y="3411778"/>
          <a:ext cx="4096230" cy="210723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48115">
                  <a:extLst>
                    <a:ext uri="{9D8B030D-6E8A-4147-A177-3AD203B41FA5}">
                      <a16:colId xmlns:a16="http://schemas.microsoft.com/office/drawing/2014/main" val="1812941839"/>
                    </a:ext>
                  </a:extLst>
                </a:gridCol>
                <a:gridCol w="2048115">
                  <a:extLst>
                    <a:ext uri="{9D8B030D-6E8A-4147-A177-3AD203B41FA5}">
                      <a16:colId xmlns:a16="http://schemas.microsoft.com/office/drawing/2014/main" val="2810234325"/>
                    </a:ext>
                  </a:extLst>
                </a:gridCol>
              </a:tblGrid>
              <a:tr h="702413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least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treat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329097"/>
                  </a:ext>
                </a:extLst>
              </a:tr>
              <a:tr h="702413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latin typeface="Letter-join Plus 36" panose="02000505000000020003" pitchFamily="50" charset="0"/>
                        </a:rPr>
                        <a:t>meat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latin typeface="Letter-join Plus 36" panose="02000505000000020003" pitchFamily="50" charset="0"/>
                        </a:rPr>
                        <a:t>read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006843"/>
                  </a:ext>
                </a:extLst>
              </a:tr>
              <a:tr h="702413"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latin typeface="Letter-join Plus 36" panose="02000505000000020003" pitchFamily="50" charset="0"/>
                        </a:rPr>
                        <a:t>sea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36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42924"/>
                  </a:ext>
                </a:extLst>
              </a:tr>
            </a:tbl>
          </a:graphicData>
        </a:graphic>
      </p:graphicFrame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C763ADC8-F82B-413A-8037-9D1461019970}"/>
              </a:ext>
            </a:extLst>
          </p:cNvPr>
          <p:cNvSpPr/>
          <p:nvPr/>
        </p:nvSpPr>
        <p:spPr>
          <a:xfrm>
            <a:off x="2639615" y="2465073"/>
            <a:ext cx="6912769" cy="741524"/>
          </a:xfrm>
          <a:prstGeom prst="roundRect">
            <a:avLst>
              <a:gd name="adj" fmla="val 1003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The following words are your spellings for this week:</a:t>
            </a:r>
          </a:p>
        </p:txBody>
      </p:sp>
    </p:spTree>
    <p:extLst>
      <p:ext uri="{BB962C8B-B14F-4D97-AF65-F5344CB8AC3E}">
        <p14:creationId xmlns:p14="http://schemas.microsoft.com/office/powerpoint/2010/main" val="13811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2" y="1052737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7464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Review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4817858" y="5682524"/>
            <a:ext cx="255628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Monday 22</a:t>
            </a:r>
            <a:r>
              <a:rPr lang="en-GB" b="1" baseline="30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nd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‘</a:t>
            </a:r>
            <a:r>
              <a:rPr lang="en-GB" b="1" dirty="0" err="1">
                <a:solidFill>
                  <a:srgbClr val="FFFFFF"/>
                </a:solidFill>
                <a:latin typeface="Letter-join Plus 36" panose="02000505000000020003" pitchFamily="50" charset="0"/>
              </a:rPr>
              <a:t>ea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’ sound  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15ED285A-C8E5-4333-A17A-038F2831A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92370"/>
              </p:ext>
            </p:extLst>
          </p:nvPr>
        </p:nvGraphicFramePr>
        <p:xfrm>
          <a:off x="3827746" y="3687208"/>
          <a:ext cx="4608512" cy="1920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23088603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812941839"/>
                    </a:ext>
                  </a:extLst>
                </a:gridCol>
              </a:tblGrid>
              <a:tr h="639070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pi__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__</a:t>
                      </a:r>
                      <a:r>
                        <a:rPr lang="en-GB" sz="3600" b="0" dirty="0" err="1">
                          <a:latin typeface="Letter-join Plus 36" panose="02000505000000020003" pitchFamily="50" charset="0"/>
                        </a:rPr>
                        <a:t>ie</a:t>
                      </a:r>
                      <a:endParaRPr lang="en-GB" sz="36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329097"/>
                  </a:ext>
                </a:extLst>
              </a:tr>
              <a:tr h="639070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err="1">
                          <a:latin typeface="Letter-join Plus 36" panose="02000505000000020003" pitchFamily="50" charset="0"/>
                        </a:rPr>
                        <a:t>l__e</a:t>
                      </a:r>
                      <a:endParaRPr lang="en-GB" sz="36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err="1">
                          <a:latin typeface="Letter-join Plus 36" panose="02000505000000020003" pitchFamily="50" charset="0"/>
                        </a:rPr>
                        <a:t>trie</a:t>
                      </a:r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__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006843"/>
                  </a:ext>
                </a:extLst>
              </a:tr>
              <a:tr h="63907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latin typeface="Letter-join Plus 36" panose="02000505000000020003" pitchFamily="50" charset="0"/>
                        </a:rPr>
                        <a:t>c__</a:t>
                      </a:r>
                      <a:r>
                        <a:rPr lang="en-GB" sz="3600" b="0" i="0" dirty="0" err="1">
                          <a:latin typeface="Letter-join Plus 36" panose="02000505000000020003" pitchFamily="50" charset="0"/>
                        </a:rPr>
                        <a:t>ies</a:t>
                      </a:r>
                      <a:endParaRPr lang="en-GB" sz="3600" b="0" i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36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42924"/>
                  </a:ext>
                </a:extLst>
              </a:tr>
            </a:tbl>
          </a:graphicData>
        </a:graphic>
      </p:graphicFrame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C763ADC8-F82B-413A-8037-9D1461019970}"/>
              </a:ext>
            </a:extLst>
          </p:cNvPr>
          <p:cNvSpPr/>
          <p:nvPr/>
        </p:nvSpPr>
        <p:spPr>
          <a:xfrm>
            <a:off x="2639616" y="2372438"/>
            <a:ext cx="6912769" cy="123969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Below are last week’s spelling words but some of the letters are missing! Write out the words in your neatest cursive handwriting with the missing letters.</a:t>
            </a:r>
          </a:p>
        </p:txBody>
      </p:sp>
    </p:spTree>
    <p:extLst>
      <p:ext uri="{BB962C8B-B14F-4D97-AF65-F5344CB8AC3E}">
        <p14:creationId xmlns:p14="http://schemas.microsoft.com/office/powerpoint/2010/main" val="10556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2" y="1052737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7464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Teach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4756483" y="5733256"/>
            <a:ext cx="255628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Tuesday 23</a:t>
            </a:r>
            <a:r>
              <a:rPr lang="en-GB" b="1" baseline="30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rd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‘</a:t>
            </a:r>
            <a:r>
              <a:rPr lang="en-GB" b="1" dirty="0" err="1">
                <a:solidFill>
                  <a:srgbClr val="FFFFFF"/>
                </a:solidFill>
                <a:latin typeface="Letter-join Plus 36" panose="02000505000000020003" pitchFamily="50" charset="0"/>
              </a:rPr>
              <a:t>ea</a:t>
            </a:r>
            <a:r>
              <a:rPr lang="en-GB" b="1" dirty="0">
                <a:solidFill>
                  <a:srgbClr val="FFFFFF"/>
                </a:solidFill>
                <a:latin typeface="Letter-join Plus 36" panose="02000505000000020003" pitchFamily="50" charset="0"/>
              </a:rPr>
              <a:t>’ sound </a:t>
            </a:r>
            <a:endParaRPr lang="en-GB" b="1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0A7B0-C511-4ADA-85E0-20AFA9785A65}"/>
              </a:ext>
            </a:extLst>
          </p:cNvPr>
          <p:cNvSpPr/>
          <p:nvPr/>
        </p:nvSpPr>
        <p:spPr>
          <a:xfrm>
            <a:off x="1010067" y="3385031"/>
            <a:ext cx="4793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least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AED539-E8F9-40CE-92AB-C8E00C914D14}"/>
              </a:ext>
            </a:extLst>
          </p:cNvPr>
          <p:cNvSpPr/>
          <p:nvPr/>
        </p:nvSpPr>
        <p:spPr>
          <a:xfrm>
            <a:off x="6365742" y="3379996"/>
            <a:ext cx="4593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treat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59317-807C-47A8-BEF0-EDE12BB2FBE9}"/>
              </a:ext>
            </a:extLst>
          </p:cNvPr>
          <p:cNvSpPr/>
          <p:nvPr/>
        </p:nvSpPr>
        <p:spPr>
          <a:xfrm>
            <a:off x="1359010" y="3997198"/>
            <a:ext cx="40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meat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83A474-9256-4469-9B7F-FE97B7318958}"/>
              </a:ext>
            </a:extLst>
          </p:cNvPr>
          <p:cNvSpPr/>
          <p:nvPr/>
        </p:nvSpPr>
        <p:spPr>
          <a:xfrm>
            <a:off x="6995522" y="4001137"/>
            <a:ext cx="3333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read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902FB5A6-0C47-42A3-BECE-CF50C124039C}"/>
              </a:ext>
            </a:extLst>
          </p:cNvPr>
          <p:cNvSpPr/>
          <p:nvPr/>
        </p:nvSpPr>
        <p:spPr>
          <a:xfrm>
            <a:off x="2683713" y="4695271"/>
            <a:ext cx="6896578" cy="72007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Letter-join Plus 36" panose="02000505000000020003" pitchFamily="50" charset="0"/>
              </a:rPr>
              <a:t>Read the words aloud. Then, write them out in your neatest cursive handwriting.</a:t>
            </a:r>
            <a:endParaRPr lang="en-GB" sz="2400" dirty="0">
              <a:solidFill>
                <a:srgbClr val="000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C0ACED12-BBFE-4919-A7D5-EB69B73AEF47}"/>
              </a:ext>
            </a:extLst>
          </p:cNvPr>
          <p:cNvSpPr/>
          <p:nvPr/>
        </p:nvSpPr>
        <p:spPr>
          <a:xfrm>
            <a:off x="2639616" y="2533049"/>
            <a:ext cx="6912769" cy="719609"/>
          </a:xfrm>
          <a:prstGeom prst="roundRect">
            <a:avLst>
              <a:gd name="adj" fmla="val 100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The e and a can be put together to make the ‘</a:t>
            </a:r>
            <a:r>
              <a:rPr lang="en-GB" sz="20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ea</a:t>
            </a:r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’ sound. The ‘</a:t>
            </a:r>
            <a:r>
              <a:rPr lang="en-GB" sz="20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ea</a:t>
            </a:r>
            <a:r>
              <a:rPr lang="en-GB" sz="2000" dirty="0">
                <a:solidFill>
                  <a:srgbClr val="000000"/>
                </a:solidFill>
                <a:latin typeface="Letter-join Plus 36" panose="02000505000000020003" pitchFamily="50" charset="0"/>
              </a:rPr>
              <a:t>’ sound mostly comes in the middle of words.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A496C5-4271-4580-A08C-156C7469ED6D}"/>
              </a:ext>
            </a:extLst>
          </p:cNvPr>
          <p:cNvSpPr/>
          <p:nvPr/>
        </p:nvSpPr>
        <p:spPr>
          <a:xfrm>
            <a:off x="4367808" y="3385032"/>
            <a:ext cx="3333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solidFill>
                  <a:srgbClr val="000000"/>
                </a:solidFill>
                <a:latin typeface="Letter-join Plus 36" panose="02000505000000020003" pitchFamily="50" charset="0"/>
              </a:rPr>
              <a:t>sea</a:t>
            </a:r>
          </a:p>
        </p:txBody>
      </p:sp>
      <p:sp>
        <p:nvSpPr>
          <p:cNvPr id="13" name="Rectangle: Rounded Corners 20">
            <a:extLst>
              <a:ext uri="{FF2B5EF4-FFF2-40B4-BE49-F238E27FC236}">
                <a16:creationId xmlns:a16="http://schemas.microsoft.com/office/drawing/2014/main" id="{E6FE0C4F-EBD6-4797-9A5F-ACD1AEADE77C}"/>
              </a:ext>
            </a:extLst>
          </p:cNvPr>
          <p:cNvSpPr/>
          <p:nvPr/>
        </p:nvSpPr>
        <p:spPr>
          <a:xfrm>
            <a:off x="4439816" y="4106410"/>
            <a:ext cx="3261626" cy="507062"/>
          </a:xfrm>
          <a:prstGeom prst="roundRect">
            <a:avLst>
              <a:gd name="adj" fmla="val 100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Letter-join Plus 36" panose="02000505000000020003" pitchFamily="50" charset="0"/>
              </a:rPr>
              <a:t>This ‘</a:t>
            </a:r>
            <a:r>
              <a:rPr lang="en-GB" sz="16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ea</a:t>
            </a:r>
            <a:r>
              <a:rPr lang="en-GB" sz="1600" dirty="0">
                <a:solidFill>
                  <a:srgbClr val="000000"/>
                </a:solidFill>
                <a:latin typeface="Letter-join Plus 36" panose="02000505000000020003" pitchFamily="50" charset="0"/>
              </a:rPr>
              <a:t>’ is a rare one at the end!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B8CC3C4-A7A8-4890-B8D2-B38D855C7259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flipH="1" flipV="1">
            <a:off x="6034625" y="3846696"/>
            <a:ext cx="36004" cy="259714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7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  <p:bldP spid="10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  <p:bldP spid="10" grpId="0"/>
          <p:bldP spid="14" grpId="0"/>
        </p:bldLst>
      </p:timing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C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4156D36BFEA46BAE60ABF9D9F893B" ma:contentTypeVersion="9" ma:contentTypeDescription="Create a new document." ma:contentTypeScope="" ma:versionID="035f6ee8f22c05ca80f799d23f257d8c">
  <xsd:schema xmlns:xsd="http://www.w3.org/2001/XMLSchema" xmlns:xs="http://www.w3.org/2001/XMLSchema" xmlns:p="http://schemas.microsoft.com/office/2006/metadata/properties" xmlns:ns2="359a9a00-a290-4288-b116-4b5872e28cb1" targetNamespace="http://schemas.microsoft.com/office/2006/metadata/properties" ma:root="true" ma:fieldsID="ffdd8a9f9d930122894cbda9b3988e87" ns2:_="">
    <xsd:import namespace="359a9a00-a290-4288-b116-4b5872e28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a9a00-a290-4288-b116-4b5872e28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CA4F58-E51E-45FA-91E7-F5474FDAD78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59a9a00-a290-4288-b116-4b5872e28cb1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10FE1E-3EB7-408E-A604-380033A7B7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F2A07-3529-401F-9C5F-0A6F097A6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a9a00-a290-4288-b116-4b5872e28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539</Words>
  <Application>Microsoft Office PowerPoint</Application>
  <PresentationFormat>Widescreen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Brush Script MT</vt:lpstr>
      <vt:lpstr>Calibri</vt:lpstr>
      <vt:lpstr>Constantia</vt:lpstr>
      <vt:lpstr>Franklin Gothic Book</vt:lpstr>
      <vt:lpstr>Letter-join Plus 36</vt:lpstr>
      <vt:lpstr>Rage Italic</vt:lpstr>
      <vt:lpstr>Twinkl</vt:lpstr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Mellor</dc:creator>
  <cp:lastModifiedBy>Lisa Wainwright</cp:lastModifiedBy>
  <cp:revision>3</cp:revision>
  <dcterms:created xsi:type="dcterms:W3CDTF">2021-01-17T19:58:49Z</dcterms:created>
  <dcterms:modified xsi:type="dcterms:W3CDTF">2021-02-01T09:10:48Z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0x010100C5A4156D36BFEA46BAE60ABF9D9F893B</vt:lpwstr>
  </property>
</Properties>
</file>