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3"/>
  </p:notesMasterIdLst>
  <p:sldIdLst>
    <p:sldId id="266" r:id="rId5"/>
    <p:sldId id="260" r:id="rId6"/>
    <p:sldId id="275" r:id="rId7"/>
    <p:sldId id="274" r:id="rId8"/>
    <p:sldId id="273" r:id="rId9"/>
    <p:sldId id="279" r:id="rId10"/>
    <p:sldId id="262" r:id="rId11"/>
    <p:sldId id="263" r:id="rId12"/>
    <p:sldId id="265" r:id="rId13"/>
    <p:sldId id="267" r:id="rId14"/>
    <p:sldId id="268" r:id="rId15"/>
    <p:sldId id="276" r:id="rId16"/>
    <p:sldId id="277" r:id="rId17"/>
    <p:sldId id="278" r:id="rId18"/>
    <p:sldId id="280" r:id="rId19"/>
    <p:sldId id="258" r:id="rId20"/>
    <p:sldId id="259" r:id="rId21"/>
    <p:sldId id="270" r:id="rId2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D719B-3B48-420F-9978-253C0F473EC7}" v="206" dt="2021-01-31T21:14:21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1" autoAdjust="0"/>
    <p:restoredTop sz="75547" autoAdjust="0"/>
  </p:normalViewPr>
  <p:slideViewPr>
    <p:cSldViewPr>
      <p:cViewPr varScale="1">
        <p:scale>
          <a:sx n="55" d="100"/>
          <a:sy n="55" d="100"/>
        </p:scale>
        <p:origin x="19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Mellor" userId="f7a868f1-cec5-42da-88df-2860a1c74a3f" providerId="ADAL" clId="{ED9C9C35-7EDB-440B-8455-48BBC8269E55}"/>
    <pc:docChg chg="undo custSel addSld delSld modSld sldOrd">
      <pc:chgData name="James Mellor" userId="f7a868f1-cec5-42da-88df-2860a1c74a3f" providerId="ADAL" clId="{ED9C9C35-7EDB-440B-8455-48BBC8269E55}" dt="2021-01-19T10:53:11.918" v="2117" actId="20577"/>
      <pc:docMkLst>
        <pc:docMk/>
      </pc:docMkLst>
      <pc:sldChg chg="addSp delSp modSp mod">
        <pc:chgData name="James Mellor" userId="f7a868f1-cec5-42da-88df-2860a1c74a3f" providerId="ADAL" clId="{ED9C9C35-7EDB-440B-8455-48BBC8269E55}" dt="2021-01-19T10:52:33.805" v="2052" actId="1076"/>
        <pc:sldMkLst>
          <pc:docMk/>
          <pc:sldMk cId="3025910039" sldId="258"/>
        </pc:sldMkLst>
        <pc:spChg chg="mod">
          <ac:chgData name="James Mellor" userId="f7a868f1-cec5-42da-88df-2860a1c74a3f" providerId="ADAL" clId="{ED9C9C35-7EDB-440B-8455-48BBC8269E55}" dt="2021-01-19T10:52:33.805" v="2052" actId="1076"/>
          <ac:spMkLst>
            <pc:docMk/>
            <pc:sldMk cId="3025910039" sldId="258"/>
            <ac:spMk id="6" creationId="{369766F3-BB53-41A0-8FF5-73D37F185C66}"/>
          </ac:spMkLst>
        </pc:spChg>
        <pc:picChg chg="del">
          <ac:chgData name="James Mellor" userId="f7a868f1-cec5-42da-88df-2860a1c74a3f" providerId="ADAL" clId="{ED9C9C35-7EDB-440B-8455-48BBC8269E55}" dt="2021-01-17T22:10:47.460" v="1706" actId="478"/>
          <ac:picMkLst>
            <pc:docMk/>
            <pc:sldMk cId="3025910039" sldId="258"/>
            <ac:picMk id="2" creationId="{1E1B4136-BA33-4DDB-A58C-46D8716D7CB8}"/>
          </ac:picMkLst>
        </pc:picChg>
        <pc:picChg chg="del">
          <ac:chgData name="James Mellor" userId="f7a868f1-cec5-42da-88df-2860a1c74a3f" providerId="ADAL" clId="{ED9C9C35-7EDB-440B-8455-48BBC8269E55}" dt="2021-01-17T22:10:49.866" v="1708" actId="478"/>
          <ac:picMkLst>
            <pc:docMk/>
            <pc:sldMk cId="3025910039" sldId="258"/>
            <ac:picMk id="3" creationId="{59B8A932-C886-42AB-95F1-15043CA2B9EB}"/>
          </ac:picMkLst>
        </pc:picChg>
        <pc:picChg chg="add mod">
          <ac:chgData name="James Mellor" userId="f7a868f1-cec5-42da-88df-2860a1c74a3f" providerId="ADAL" clId="{ED9C9C35-7EDB-440B-8455-48BBC8269E55}" dt="2021-01-17T22:12:13.773" v="1721" actId="1076"/>
          <ac:picMkLst>
            <pc:docMk/>
            <pc:sldMk cId="3025910039" sldId="258"/>
            <ac:picMk id="5" creationId="{ACEA06E7-CEDF-45A0-B910-BC6D01F07ABE}"/>
          </ac:picMkLst>
        </pc:picChg>
        <pc:picChg chg="add mod">
          <ac:chgData name="James Mellor" userId="f7a868f1-cec5-42da-88df-2860a1c74a3f" providerId="ADAL" clId="{ED9C9C35-7EDB-440B-8455-48BBC8269E55}" dt="2021-01-17T22:12:11.829" v="1720" actId="14100"/>
          <ac:picMkLst>
            <pc:docMk/>
            <pc:sldMk cId="3025910039" sldId="258"/>
            <ac:picMk id="7" creationId="{521EA38F-E1FF-41E9-A608-3A03225DA050}"/>
          </ac:picMkLst>
        </pc:picChg>
        <pc:picChg chg="del">
          <ac:chgData name="James Mellor" userId="f7a868f1-cec5-42da-88df-2860a1c74a3f" providerId="ADAL" clId="{ED9C9C35-7EDB-440B-8455-48BBC8269E55}" dt="2021-01-17T22:10:48.637" v="1707" actId="478"/>
          <ac:picMkLst>
            <pc:docMk/>
            <pc:sldMk cId="3025910039" sldId="258"/>
            <ac:picMk id="9" creationId="{905641AB-EE5C-412C-836C-5F345DCA094C}"/>
          </ac:picMkLst>
        </pc:picChg>
        <pc:picChg chg="del">
          <ac:chgData name="James Mellor" userId="f7a868f1-cec5-42da-88df-2860a1c74a3f" providerId="ADAL" clId="{ED9C9C35-7EDB-440B-8455-48BBC8269E55}" dt="2021-01-17T22:10:46.030" v="1705" actId="478"/>
          <ac:picMkLst>
            <pc:docMk/>
            <pc:sldMk cId="3025910039" sldId="258"/>
            <ac:picMk id="10" creationId="{14C863F9-5A72-46FB-9638-7A95490AAF1B}"/>
          </ac:picMkLst>
        </pc:picChg>
      </pc:sldChg>
      <pc:sldChg chg="addSp delSp modSp mod">
        <pc:chgData name="James Mellor" userId="f7a868f1-cec5-42da-88df-2860a1c74a3f" providerId="ADAL" clId="{ED9C9C35-7EDB-440B-8455-48BBC8269E55}" dt="2021-01-19T10:53:01.540" v="2087" actId="1076"/>
        <pc:sldMkLst>
          <pc:docMk/>
          <pc:sldMk cId="1259803205" sldId="259"/>
        </pc:sldMkLst>
        <pc:spChg chg="mod">
          <ac:chgData name="James Mellor" userId="f7a868f1-cec5-42da-88df-2860a1c74a3f" providerId="ADAL" clId="{ED9C9C35-7EDB-440B-8455-48BBC8269E55}" dt="2021-01-19T10:53:01.540" v="2087" actId="1076"/>
          <ac:spMkLst>
            <pc:docMk/>
            <pc:sldMk cId="1259803205" sldId="259"/>
            <ac:spMk id="6" creationId="{369766F3-BB53-41A0-8FF5-73D37F185C66}"/>
          </ac:spMkLst>
        </pc:spChg>
        <pc:spChg chg="del">
          <ac:chgData name="James Mellor" userId="f7a868f1-cec5-42da-88df-2860a1c74a3f" providerId="ADAL" clId="{ED9C9C35-7EDB-440B-8455-48BBC8269E55}" dt="2021-01-17T22:05:49.018" v="1551" actId="478"/>
          <ac:spMkLst>
            <pc:docMk/>
            <pc:sldMk cId="1259803205" sldId="259"/>
            <ac:spMk id="7" creationId="{192CD32D-BFDC-4155-8082-55D7C2F7F302}"/>
          </ac:spMkLst>
        </pc:spChg>
        <pc:spChg chg="add mod">
          <ac:chgData name="James Mellor" userId="f7a868f1-cec5-42da-88df-2860a1c74a3f" providerId="ADAL" clId="{ED9C9C35-7EDB-440B-8455-48BBC8269E55}" dt="2021-01-17T22:09:49.196" v="1704" actId="20577"/>
          <ac:spMkLst>
            <pc:docMk/>
            <pc:sldMk cId="1259803205" sldId="259"/>
            <ac:spMk id="16" creationId="{C4B26DE1-9FC8-4304-B9EA-C5BA4E85BFDC}"/>
          </ac:spMkLst>
        </pc:spChg>
        <pc:picChg chg="del">
          <ac:chgData name="James Mellor" userId="f7a868f1-cec5-42da-88df-2860a1c74a3f" providerId="ADAL" clId="{ED9C9C35-7EDB-440B-8455-48BBC8269E55}" dt="2021-01-17T22:05:49.018" v="1551" actId="478"/>
          <ac:picMkLst>
            <pc:docMk/>
            <pc:sldMk cId="1259803205" sldId="259"/>
            <ac:picMk id="3" creationId="{89C223A9-F908-4748-9860-5F302317E175}"/>
          </ac:picMkLst>
        </pc:picChg>
        <pc:picChg chg="add del mod">
          <ac:chgData name="James Mellor" userId="f7a868f1-cec5-42da-88df-2860a1c74a3f" providerId="ADAL" clId="{ED9C9C35-7EDB-440B-8455-48BBC8269E55}" dt="2021-01-17T22:06:03.008" v="1553" actId="478"/>
          <ac:picMkLst>
            <pc:docMk/>
            <pc:sldMk cId="1259803205" sldId="259"/>
            <ac:picMk id="8" creationId="{6C787038-25FE-41B6-A19D-4E7AD9B46F52}"/>
          </ac:picMkLst>
        </pc:picChg>
        <pc:picChg chg="add del mod">
          <ac:chgData name="James Mellor" userId="f7a868f1-cec5-42da-88df-2860a1c74a3f" providerId="ADAL" clId="{ED9C9C35-7EDB-440B-8455-48BBC8269E55}" dt="2021-01-17T22:06:03.008" v="1553" actId="478"/>
          <ac:picMkLst>
            <pc:docMk/>
            <pc:sldMk cId="1259803205" sldId="259"/>
            <ac:picMk id="9" creationId="{DF957509-55F1-4ED1-8B0D-453FEEABE6B1}"/>
          </ac:picMkLst>
        </pc:picChg>
        <pc:picChg chg="add mod">
          <ac:chgData name="James Mellor" userId="f7a868f1-cec5-42da-88df-2860a1c74a3f" providerId="ADAL" clId="{ED9C9C35-7EDB-440B-8455-48BBC8269E55}" dt="2021-01-17T22:07:15.555" v="1561" actId="14100"/>
          <ac:picMkLst>
            <pc:docMk/>
            <pc:sldMk cId="1259803205" sldId="259"/>
            <ac:picMk id="10" creationId="{D6A47E4F-3F35-44DE-904D-4A4346A6457C}"/>
          </ac:picMkLst>
        </pc:picChg>
        <pc:picChg chg="add mod">
          <ac:chgData name="James Mellor" userId="f7a868f1-cec5-42da-88df-2860a1c74a3f" providerId="ADAL" clId="{ED9C9C35-7EDB-440B-8455-48BBC8269E55}" dt="2021-01-17T22:07:44.621" v="1566" actId="1076"/>
          <ac:picMkLst>
            <pc:docMk/>
            <pc:sldMk cId="1259803205" sldId="259"/>
            <ac:picMk id="11" creationId="{2A243527-6669-4A02-B426-5ED2E3947C6D}"/>
          </ac:picMkLst>
        </pc:picChg>
        <pc:picChg chg="add mod">
          <ac:chgData name="James Mellor" userId="f7a868f1-cec5-42da-88df-2860a1c74a3f" providerId="ADAL" clId="{ED9C9C35-7EDB-440B-8455-48BBC8269E55}" dt="2021-01-17T22:07:50.042" v="1567" actId="1076"/>
          <ac:picMkLst>
            <pc:docMk/>
            <pc:sldMk cId="1259803205" sldId="259"/>
            <ac:picMk id="12" creationId="{DCA9B354-C4CF-4E72-B738-0F2B8B4A02DA}"/>
          </ac:picMkLst>
        </pc:picChg>
        <pc:picChg chg="add mod">
          <ac:chgData name="James Mellor" userId="f7a868f1-cec5-42da-88df-2860a1c74a3f" providerId="ADAL" clId="{ED9C9C35-7EDB-440B-8455-48BBC8269E55}" dt="2021-01-17T22:08:02.287" v="1569" actId="1076"/>
          <ac:picMkLst>
            <pc:docMk/>
            <pc:sldMk cId="1259803205" sldId="259"/>
            <ac:picMk id="13" creationId="{4D8ED560-0E4E-4371-90FA-42EB83B3C4F6}"/>
          </ac:picMkLst>
        </pc:picChg>
        <pc:picChg chg="add mod">
          <ac:chgData name="James Mellor" userId="f7a868f1-cec5-42da-88df-2860a1c74a3f" providerId="ADAL" clId="{ED9C9C35-7EDB-440B-8455-48BBC8269E55}" dt="2021-01-17T22:08:07.280" v="1571" actId="1076"/>
          <ac:picMkLst>
            <pc:docMk/>
            <pc:sldMk cId="1259803205" sldId="259"/>
            <ac:picMk id="14" creationId="{7C6E744A-1251-435C-AE53-F523A8DE1857}"/>
          </ac:picMkLst>
        </pc:picChg>
        <pc:picChg chg="add mod">
          <ac:chgData name="James Mellor" userId="f7a868f1-cec5-42da-88df-2860a1c74a3f" providerId="ADAL" clId="{ED9C9C35-7EDB-440B-8455-48BBC8269E55}" dt="2021-01-17T22:07:37.076" v="1565" actId="14100"/>
          <ac:picMkLst>
            <pc:docMk/>
            <pc:sldMk cId="1259803205" sldId="259"/>
            <ac:picMk id="15" creationId="{12A67A1C-8850-48D4-8A33-AFC770935AAC}"/>
          </ac:picMkLst>
        </pc:picChg>
      </pc:sldChg>
      <pc:sldChg chg="modSp mod">
        <pc:chgData name="James Mellor" userId="f7a868f1-cec5-42da-88df-2860a1c74a3f" providerId="ADAL" clId="{ED9C9C35-7EDB-440B-8455-48BBC8269E55}" dt="2021-01-19T10:50:35.014" v="1830" actId="20577"/>
        <pc:sldMkLst>
          <pc:docMk/>
          <pc:sldMk cId="1687439040" sldId="260"/>
        </pc:sldMkLst>
        <pc:spChg chg="mod">
          <ac:chgData name="James Mellor" userId="f7a868f1-cec5-42da-88df-2860a1c74a3f" providerId="ADAL" clId="{ED9C9C35-7EDB-440B-8455-48BBC8269E55}" dt="2021-01-19T10:50:35.014" v="1830" actId="20577"/>
          <ac:spMkLst>
            <pc:docMk/>
            <pc:sldMk cId="1687439040" sldId="260"/>
            <ac:spMk id="6" creationId="{369766F3-BB53-41A0-8FF5-73D37F185C66}"/>
          </ac:spMkLst>
        </pc:spChg>
        <pc:spChg chg="mod">
          <ac:chgData name="James Mellor" userId="f7a868f1-cec5-42da-88df-2860a1c74a3f" providerId="ADAL" clId="{ED9C9C35-7EDB-440B-8455-48BBC8269E55}" dt="2021-01-17T21:51:56.734" v="1242" actId="20577"/>
          <ac:spMkLst>
            <pc:docMk/>
            <pc:sldMk cId="1687439040" sldId="260"/>
            <ac:spMk id="14" creationId="{C763ADC8-F82B-413A-8037-9D1461019970}"/>
          </ac:spMkLst>
        </pc:spChg>
        <pc:graphicFrameChg chg="mod modGraphic">
          <ac:chgData name="James Mellor" userId="f7a868f1-cec5-42da-88df-2860a1c74a3f" providerId="ADAL" clId="{ED9C9C35-7EDB-440B-8455-48BBC8269E55}" dt="2021-01-16T16:37:02.566" v="4" actId="1076"/>
          <ac:graphicFrameMkLst>
            <pc:docMk/>
            <pc:sldMk cId="1687439040" sldId="260"/>
            <ac:graphicFrameMk id="3" creationId="{15ED285A-C8E5-4333-A17A-038F2831A911}"/>
          </ac:graphicFrameMkLst>
        </pc:graphicFrameChg>
      </pc:sldChg>
      <pc:sldChg chg="addSp modSp mod modAnim">
        <pc:chgData name="James Mellor" userId="f7a868f1-cec5-42da-88df-2860a1c74a3f" providerId="ADAL" clId="{ED9C9C35-7EDB-440B-8455-48BBC8269E55}" dt="2021-01-19T10:50:49.779" v="1860" actId="20577"/>
        <pc:sldMkLst>
          <pc:docMk/>
          <pc:sldMk cId="1616208814" sldId="261"/>
        </pc:sldMkLst>
        <pc:spChg chg="mod">
          <ac:chgData name="James Mellor" userId="f7a868f1-cec5-42da-88df-2860a1c74a3f" providerId="ADAL" clId="{ED9C9C35-7EDB-440B-8455-48BBC8269E55}" dt="2021-01-17T21:27:43.664" v="293" actId="20577"/>
          <ac:spMkLst>
            <pc:docMk/>
            <pc:sldMk cId="1616208814" sldId="261"/>
            <ac:spMk id="5" creationId="{03629642-3028-4891-B2D2-53B1DB00E597}"/>
          </ac:spMkLst>
        </pc:spChg>
        <pc:spChg chg="mod">
          <ac:chgData name="James Mellor" userId="f7a868f1-cec5-42da-88df-2860a1c74a3f" providerId="ADAL" clId="{ED9C9C35-7EDB-440B-8455-48BBC8269E55}" dt="2021-01-19T10:50:49.779" v="1860" actId="20577"/>
          <ac:spMkLst>
            <pc:docMk/>
            <pc:sldMk cId="1616208814" sldId="261"/>
            <ac:spMk id="6" creationId="{369766F3-BB53-41A0-8FF5-73D37F185C66}"/>
          </ac:spMkLst>
        </pc:spChg>
        <pc:spChg chg="mod">
          <ac:chgData name="James Mellor" userId="f7a868f1-cec5-42da-88df-2860a1c74a3f" providerId="ADAL" clId="{ED9C9C35-7EDB-440B-8455-48BBC8269E55}" dt="2021-01-17T21:31:17.472" v="398" actId="1076"/>
          <ac:spMkLst>
            <pc:docMk/>
            <pc:sldMk cId="1616208814" sldId="261"/>
            <ac:spMk id="7" creationId="{8270A7B0-C511-4ADA-85E0-20AFA9785A65}"/>
          </ac:spMkLst>
        </pc:spChg>
        <pc:spChg chg="mod">
          <ac:chgData name="James Mellor" userId="f7a868f1-cec5-42da-88df-2860a1c74a3f" providerId="ADAL" clId="{ED9C9C35-7EDB-440B-8455-48BBC8269E55}" dt="2021-01-17T21:28:21.362" v="356" actId="20577"/>
          <ac:spMkLst>
            <pc:docMk/>
            <pc:sldMk cId="1616208814" sldId="261"/>
            <ac:spMk id="8" creationId="{17AED539-E8F9-40CE-92AB-C8E00C914D14}"/>
          </ac:spMkLst>
        </pc:spChg>
        <pc:spChg chg="mod">
          <ac:chgData name="James Mellor" userId="f7a868f1-cec5-42da-88df-2860a1c74a3f" providerId="ADAL" clId="{ED9C9C35-7EDB-440B-8455-48BBC8269E55}" dt="2021-01-17T21:28:14.339" v="339" actId="20577"/>
          <ac:spMkLst>
            <pc:docMk/>
            <pc:sldMk cId="1616208814" sldId="261"/>
            <ac:spMk id="9" creationId="{A7559317-807C-47A8-BEF0-EDE12BB2FBE9}"/>
          </ac:spMkLst>
        </pc:spChg>
        <pc:spChg chg="mod">
          <ac:chgData name="James Mellor" userId="f7a868f1-cec5-42da-88df-2860a1c74a3f" providerId="ADAL" clId="{ED9C9C35-7EDB-440B-8455-48BBC8269E55}" dt="2021-01-17T21:29:05.227" v="373" actId="207"/>
          <ac:spMkLst>
            <pc:docMk/>
            <pc:sldMk cId="1616208814" sldId="261"/>
            <ac:spMk id="10" creationId="{8683A474-9256-4469-9B7F-FE97B7318958}"/>
          </ac:spMkLst>
        </pc:spChg>
        <pc:spChg chg="mod">
          <ac:chgData name="James Mellor" userId="f7a868f1-cec5-42da-88df-2860a1c74a3f" providerId="ADAL" clId="{ED9C9C35-7EDB-440B-8455-48BBC8269E55}" dt="2021-01-17T21:27:18.939" v="283" actId="20577"/>
          <ac:spMkLst>
            <pc:docMk/>
            <pc:sldMk cId="1616208814" sldId="261"/>
            <ac:spMk id="12" creationId="{C0ACED12-BBFE-4919-A7D5-EB69B73AEF47}"/>
          </ac:spMkLst>
        </pc:spChg>
        <pc:spChg chg="add mod">
          <ac:chgData name="James Mellor" userId="f7a868f1-cec5-42da-88df-2860a1c74a3f" providerId="ADAL" clId="{ED9C9C35-7EDB-440B-8455-48BBC8269E55}" dt="2021-01-17T21:31:07.917" v="397" actId="1076"/>
          <ac:spMkLst>
            <pc:docMk/>
            <pc:sldMk cId="1616208814" sldId="261"/>
            <ac:spMk id="13" creationId="{9D1FC177-07E5-4870-8C3A-674045EFBBD2}"/>
          </ac:spMkLst>
        </pc:spChg>
        <pc:spChg chg="add mod">
          <ac:chgData name="James Mellor" userId="f7a868f1-cec5-42da-88df-2860a1c74a3f" providerId="ADAL" clId="{ED9C9C35-7EDB-440B-8455-48BBC8269E55}" dt="2021-01-17T21:30:33.553" v="395" actId="20577"/>
          <ac:spMkLst>
            <pc:docMk/>
            <pc:sldMk cId="1616208814" sldId="261"/>
            <ac:spMk id="14" creationId="{8DDB00F1-8C44-45F3-83DF-B97C081064A0}"/>
          </ac:spMkLst>
        </pc:spChg>
      </pc:sldChg>
      <pc:sldChg chg="addSp delSp modSp mod modAnim">
        <pc:chgData name="James Mellor" userId="f7a868f1-cec5-42da-88df-2860a1c74a3f" providerId="ADAL" clId="{ED9C9C35-7EDB-440B-8455-48BBC8269E55}" dt="2021-01-19T10:51:12.911" v="1898" actId="1076"/>
        <pc:sldMkLst>
          <pc:docMk/>
          <pc:sldMk cId="417199247" sldId="262"/>
        </pc:sldMkLst>
        <pc:spChg chg="mod">
          <ac:chgData name="James Mellor" userId="f7a868f1-cec5-42da-88df-2860a1c74a3f" providerId="ADAL" clId="{ED9C9C35-7EDB-440B-8455-48BBC8269E55}" dt="2021-01-19T10:51:12.911" v="1898" actId="1076"/>
          <ac:spMkLst>
            <pc:docMk/>
            <pc:sldMk cId="417199247" sldId="262"/>
            <ac:spMk id="6" creationId="{369766F3-BB53-41A0-8FF5-73D37F185C66}"/>
          </ac:spMkLst>
        </pc:spChg>
        <pc:spChg chg="mod">
          <ac:chgData name="James Mellor" userId="f7a868f1-cec5-42da-88df-2860a1c74a3f" providerId="ADAL" clId="{ED9C9C35-7EDB-440B-8455-48BBC8269E55}" dt="2021-01-17T21:35:29.198" v="423"/>
          <ac:spMkLst>
            <pc:docMk/>
            <pc:sldMk cId="417199247" sldId="262"/>
            <ac:spMk id="14" creationId="{DD1310B0-2F11-459E-8877-350889DF7F94}"/>
          </ac:spMkLst>
        </pc:spChg>
        <pc:spChg chg="mod">
          <ac:chgData name="James Mellor" userId="f7a868f1-cec5-42da-88df-2860a1c74a3f" providerId="ADAL" clId="{ED9C9C35-7EDB-440B-8455-48BBC8269E55}" dt="2021-01-17T21:35:29.198" v="423"/>
          <ac:spMkLst>
            <pc:docMk/>
            <pc:sldMk cId="417199247" sldId="262"/>
            <ac:spMk id="17" creationId="{87BA9099-4743-43A2-BCC2-A8ED839DFA73}"/>
          </ac:spMkLst>
        </pc:spChg>
        <pc:spChg chg="mod">
          <ac:chgData name="James Mellor" userId="f7a868f1-cec5-42da-88df-2860a1c74a3f" providerId="ADAL" clId="{ED9C9C35-7EDB-440B-8455-48BBC8269E55}" dt="2021-01-17T21:35:29.198" v="423"/>
          <ac:spMkLst>
            <pc:docMk/>
            <pc:sldMk cId="417199247" sldId="262"/>
            <ac:spMk id="20" creationId="{81E49324-E93A-4678-8DF6-31EDA81FCAEF}"/>
          </ac:spMkLst>
        </pc:spChg>
        <pc:spChg chg="mod">
          <ac:chgData name="James Mellor" userId="f7a868f1-cec5-42da-88df-2860a1c74a3f" providerId="ADAL" clId="{ED9C9C35-7EDB-440B-8455-48BBC8269E55}" dt="2021-01-17T21:39:13.647" v="509" actId="20577"/>
          <ac:spMkLst>
            <pc:docMk/>
            <pc:sldMk cId="417199247" sldId="262"/>
            <ac:spMk id="24" creationId="{7EE5EEB4-4566-43D9-AAB6-509B4B9C5781}"/>
          </ac:spMkLst>
        </pc:spChg>
        <pc:spChg chg="mod">
          <ac:chgData name="James Mellor" userId="f7a868f1-cec5-42da-88df-2860a1c74a3f" providerId="ADAL" clId="{ED9C9C35-7EDB-440B-8455-48BBC8269E55}" dt="2021-01-17T21:35:29.198" v="423"/>
          <ac:spMkLst>
            <pc:docMk/>
            <pc:sldMk cId="417199247" sldId="262"/>
            <ac:spMk id="26" creationId="{A6C84C29-B5A1-4BCA-A994-07F3DE5D0A7E}"/>
          </ac:spMkLst>
        </pc:spChg>
        <pc:grpChg chg="add del mod">
          <ac:chgData name="James Mellor" userId="f7a868f1-cec5-42da-88df-2860a1c74a3f" providerId="ADAL" clId="{ED9C9C35-7EDB-440B-8455-48BBC8269E55}" dt="2021-01-17T21:35:35.917" v="424"/>
          <ac:grpSpMkLst>
            <pc:docMk/>
            <pc:sldMk cId="417199247" sldId="262"/>
            <ac:grpSpMk id="12" creationId="{91DAB97D-9956-44EC-BF97-923CC5444845}"/>
          </ac:grpSpMkLst>
        </pc:grpChg>
        <pc:grpChg chg="add del mod">
          <ac:chgData name="James Mellor" userId="f7a868f1-cec5-42da-88df-2860a1c74a3f" providerId="ADAL" clId="{ED9C9C35-7EDB-440B-8455-48BBC8269E55}" dt="2021-01-17T21:35:35.917" v="424"/>
          <ac:grpSpMkLst>
            <pc:docMk/>
            <pc:sldMk cId="417199247" sldId="262"/>
            <ac:grpSpMk id="15" creationId="{44BDCB2C-C15A-46E0-A14C-80F7E2EDAACE}"/>
          </ac:grpSpMkLst>
        </pc:grpChg>
        <pc:grpChg chg="add del mod">
          <ac:chgData name="James Mellor" userId="f7a868f1-cec5-42da-88df-2860a1c74a3f" providerId="ADAL" clId="{ED9C9C35-7EDB-440B-8455-48BBC8269E55}" dt="2021-01-17T21:35:35.917" v="424"/>
          <ac:grpSpMkLst>
            <pc:docMk/>
            <pc:sldMk cId="417199247" sldId="262"/>
            <ac:grpSpMk id="18" creationId="{4FACEC09-E2E1-4942-A3F2-3EE7F66B69DD}"/>
          </ac:grpSpMkLst>
        </pc:grpChg>
        <pc:grpChg chg="add del mod">
          <ac:chgData name="James Mellor" userId="f7a868f1-cec5-42da-88df-2860a1c74a3f" providerId="ADAL" clId="{ED9C9C35-7EDB-440B-8455-48BBC8269E55}" dt="2021-01-17T21:35:35.917" v="424"/>
          <ac:grpSpMkLst>
            <pc:docMk/>
            <pc:sldMk cId="417199247" sldId="262"/>
            <ac:grpSpMk id="21" creationId="{3E25E7D3-84F1-440D-B5C1-B083944A9DA6}"/>
          </ac:grpSpMkLst>
        </pc:grpChg>
        <pc:grpChg chg="add del mod">
          <ac:chgData name="James Mellor" userId="f7a868f1-cec5-42da-88df-2860a1c74a3f" providerId="ADAL" clId="{ED9C9C35-7EDB-440B-8455-48BBC8269E55}" dt="2021-01-17T21:35:35.917" v="424"/>
          <ac:grpSpMkLst>
            <pc:docMk/>
            <pc:sldMk cId="417199247" sldId="262"/>
            <ac:grpSpMk id="27" creationId="{A4119434-A582-4887-881D-C3C5AA91B94E}"/>
          </ac:grpSpMkLst>
        </pc:grpChg>
        <pc:picChg chg="add mod">
          <ac:chgData name="James Mellor" userId="f7a868f1-cec5-42da-88df-2860a1c74a3f" providerId="ADAL" clId="{ED9C9C35-7EDB-440B-8455-48BBC8269E55}" dt="2021-01-17T21:36:31.076" v="437" actId="1076"/>
          <ac:picMkLst>
            <pc:docMk/>
            <pc:sldMk cId="417199247" sldId="262"/>
            <ac:picMk id="2" creationId="{D03CAE4B-4F4F-40BE-8266-34AA766E6B4E}"/>
          </ac:picMkLst>
        </pc:picChg>
        <pc:picChg chg="del">
          <ac:chgData name="James Mellor" userId="f7a868f1-cec5-42da-88df-2860a1c74a3f" providerId="ADAL" clId="{ED9C9C35-7EDB-440B-8455-48BBC8269E55}" dt="2021-01-17T21:32:58.213" v="401" actId="478"/>
          <ac:picMkLst>
            <pc:docMk/>
            <pc:sldMk cId="417199247" sldId="262"/>
            <ac:picMk id="3" creationId="{59A34CBB-8960-4216-93BE-43C2F54BE305}"/>
          </ac:picMkLst>
        </pc:picChg>
        <pc:picChg chg="add mod">
          <ac:chgData name="James Mellor" userId="f7a868f1-cec5-42da-88df-2860a1c74a3f" providerId="ADAL" clId="{ED9C9C35-7EDB-440B-8455-48BBC8269E55}" dt="2021-01-17T21:36:44.334" v="440" actId="1076"/>
          <ac:picMkLst>
            <pc:docMk/>
            <pc:sldMk cId="417199247" sldId="262"/>
            <ac:picMk id="5" creationId="{7B1AE03F-A891-4C93-9FD8-6AC141583BE7}"/>
          </ac:picMkLst>
        </pc:picChg>
        <pc:picChg chg="add mod">
          <ac:chgData name="James Mellor" userId="f7a868f1-cec5-42da-88df-2860a1c74a3f" providerId="ADAL" clId="{ED9C9C35-7EDB-440B-8455-48BBC8269E55}" dt="2021-01-17T21:36:47.431" v="441" actId="1076"/>
          <ac:picMkLst>
            <pc:docMk/>
            <pc:sldMk cId="417199247" sldId="262"/>
            <ac:picMk id="7" creationId="{3C65DC72-CA3A-4A9E-A28E-477F27782A4D}"/>
          </ac:picMkLst>
        </pc:picChg>
        <pc:picChg chg="add mod">
          <ac:chgData name="James Mellor" userId="f7a868f1-cec5-42da-88df-2860a1c74a3f" providerId="ADAL" clId="{ED9C9C35-7EDB-440B-8455-48BBC8269E55}" dt="2021-01-17T21:36:05.728" v="432" actId="14100"/>
          <ac:picMkLst>
            <pc:docMk/>
            <pc:sldMk cId="417199247" sldId="262"/>
            <ac:picMk id="8" creationId="{FA04E71E-670D-4544-9A97-7C2F431FB397}"/>
          </ac:picMkLst>
        </pc:picChg>
        <pc:picChg chg="mod">
          <ac:chgData name="James Mellor" userId="f7a868f1-cec5-42da-88df-2860a1c74a3f" providerId="ADAL" clId="{ED9C9C35-7EDB-440B-8455-48BBC8269E55}" dt="2021-01-17T21:35:29.198" v="423"/>
          <ac:picMkLst>
            <pc:docMk/>
            <pc:sldMk cId="417199247" sldId="262"/>
            <ac:picMk id="13" creationId="{CCB11A37-7302-4CE1-BD4E-CFCC658FA10A}"/>
          </ac:picMkLst>
        </pc:picChg>
        <pc:picChg chg="mod">
          <ac:chgData name="James Mellor" userId="f7a868f1-cec5-42da-88df-2860a1c74a3f" providerId="ADAL" clId="{ED9C9C35-7EDB-440B-8455-48BBC8269E55}" dt="2021-01-17T21:35:29.198" v="423"/>
          <ac:picMkLst>
            <pc:docMk/>
            <pc:sldMk cId="417199247" sldId="262"/>
            <ac:picMk id="16" creationId="{36F48701-716C-4CE0-A829-B07A2E180959}"/>
          </ac:picMkLst>
        </pc:picChg>
        <pc:picChg chg="mod">
          <ac:chgData name="James Mellor" userId="f7a868f1-cec5-42da-88df-2860a1c74a3f" providerId="ADAL" clId="{ED9C9C35-7EDB-440B-8455-48BBC8269E55}" dt="2021-01-17T21:35:29.198" v="423"/>
          <ac:picMkLst>
            <pc:docMk/>
            <pc:sldMk cId="417199247" sldId="262"/>
            <ac:picMk id="19" creationId="{02AB24A9-D35B-4AD5-8A90-CC94A62992A7}"/>
          </ac:picMkLst>
        </pc:picChg>
        <pc:picChg chg="mod">
          <ac:chgData name="James Mellor" userId="f7a868f1-cec5-42da-88df-2860a1c74a3f" providerId="ADAL" clId="{ED9C9C35-7EDB-440B-8455-48BBC8269E55}" dt="2021-01-17T21:35:29.198" v="423"/>
          <ac:picMkLst>
            <pc:docMk/>
            <pc:sldMk cId="417199247" sldId="262"/>
            <ac:picMk id="22" creationId="{21AE609D-5EFF-46D8-99E5-E9B1B190E7A0}"/>
          </ac:picMkLst>
        </pc:picChg>
        <pc:picChg chg="del">
          <ac:chgData name="James Mellor" userId="f7a868f1-cec5-42da-88df-2860a1c74a3f" providerId="ADAL" clId="{ED9C9C35-7EDB-440B-8455-48BBC8269E55}" dt="2021-01-17T21:32:57.302" v="400" actId="478"/>
          <ac:picMkLst>
            <pc:docMk/>
            <pc:sldMk cId="417199247" sldId="262"/>
            <ac:picMk id="23" creationId="{6A108B8F-AA70-46BD-B3AD-9D91DB164B56}"/>
          </ac:picMkLst>
        </pc:picChg>
        <pc:picChg chg="del">
          <ac:chgData name="James Mellor" userId="f7a868f1-cec5-42da-88df-2860a1c74a3f" providerId="ADAL" clId="{ED9C9C35-7EDB-440B-8455-48BBC8269E55}" dt="2021-01-17T21:32:56.258" v="399" actId="478"/>
          <ac:picMkLst>
            <pc:docMk/>
            <pc:sldMk cId="417199247" sldId="262"/>
            <ac:picMk id="25" creationId="{58FB1748-171F-41D2-AF6E-3E96968372E7}"/>
          </ac:picMkLst>
        </pc:picChg>
        <pc:picChg chg="mod">
          <ac:chgData name="James Mellor" userId="f7a868f1-cec5-42da-88df-2860a1c74a3f" providerId="ADAL" clId="{ED9C9C35-7EDB-440B-8455-48BBC8269E55}" dt="2021-01-17T21:35:29.198" v="423"/>
          <ac:picMkLst>
            <pc:docMk/>
            <pc:sldMk cId="417199247" sldId="262"/>
            <ac:picMk id="28" creationId="{CD11BC2F-D8DC-4CDA-A7BC-C5EF8D04DA05}"/>
          </ac:picMkLst>
        </pc:picChg>
        <pc:picChg chg="mod">
          <ac:chgData name="James Mellor" userId="f7a868f1-cec5-42da-88df-2860a1c74a3f" providerId="ADAL" clId="{ED9C9C35-7EDB-440B-8455-48BBC8269E55}" dt="2021-01-17T21:35:29.198" v="423"/>
          <ac:picMkLst>
            <pc:docMk/>
            <pc:sldMk cId="417199247" sldId="262"/>
            <ac:picMk id="29" creationId="{682AA067-4C22-401B-975B-97328CC971C5}"/>
          </ac:picMkLst>
        </pc:picChg>
      </pc:sldChg>
      <pc:sldChg chg="addSp delSp modSp mod delAnim modAnim">
        <pc:chgData name="James Mellor" userId="f7a868f1-cec5-42da-88df-2860a1c74a3f" providerId="ADAL" clId="{ED9C9C35-7EDB-440B-8455-48BBC8269E55}" dt="2021-01-19T10:51:33.131" v="1930" actId="1076"/>
        <pc:sldMkLst>
          <pc:docMk/>
          <pc:sldMk cId="3911340559" sldId="263"/>
        </pc:sldMkLst>
        <pc:spChg chg="mod">
          <ac:chgData name="James Mellor" userId="f7a868f1-cec5-42da-88df-2860a1c74a3f" providerId="ADAL" clId="{ED9C9C35-7EDB-440B-8455-48BBC8269E55}" dt="2021-01-19T10:51:33.131" v="1930" actId="1076"/>
          <ac:spMkLst>
            <pc:docMk/>
            <pc:sldMk cId="3911340559" sldId="263"/>
            <ac:spMk id="6" creationId="{369766F3-BB53-41A0-8FF5-73D37F185C66}"/>
          </ac:spMkLst>
        </pc:spChg>
        <pc:spChg chg="del">
          <ac:chgData name="James Mellor" userId="f7a868f1-cec5-42da-88df-2860a1c74a3f" providerId="ADAL" clId="{ED9C9C35-7EDB-440B-8455-48BBC8269E55}" dt="2021-01-17T21:37:18.918" v="445" actId="478"/>
          <ac:spMkLst>
            <pc:docMk/>
            <pc:sldMk cId="3911340559" sldId="263"/>
            <ac:spMk id="7" creationId="{B8630BF9-850F-491A-8A80-A712B3D427A2}"/>
          </ac:spMkLst>
        </pc:spChg>
        <pc:spChg chg="del mod">
          <ac:chgData name="James Mellor" userId="f7a868f1-cec5-42da-88df-2860a1c74a3f" providerId="ADAL" clId="{ED9C9C35-7EDB-440B-8455-48BBC8269E55}" dt="2021-01-17T21:37:16.571" v="444" actId="478"/>
          <ac:spMkLst>
            <pc:docMk/>
            <pc:sldMk cId="3911340559" sldId="263"/>
            <ac:spMk id="9" creationId="{D4079703-987B-4894-B615-D411D775BB9A}"/>
          </ac:spMkLst>
        </pc:spChg>
        <pc:spChg chg="mod">
          <ac:chgData name="James Mellor" userId="f7a868f1-cec5-42da-88df-2860a1c74a3f" providerId="ADAL" clId="{ED9C9C35-7EDB-440B-8455-48BBC8269E55}" dt="2021-01-17T21:40:49.963" v="745" actId="20577"/>
          <ac:spMkLst>
            <pc:docMk/>
            <pc:sldMk cId="3911340559" sldId="263"/>
            <ac:spMk id="10" creationId="{A77ED216-3AF4-4E50-8727-B86A1930AA9F}"/>
          </ac:spMkLst>
        </pc:spChg>
        <pc:spChg chg="add mod">
          <ac:chgData name="James Mellor" userId="f7a868f1-cec5-42da-88df-2860a1c74a3f" providerId="ADAL" clId="{ED9C9C35-7EDB-440B-8455-48BBC8269E55}" dt="2021-01-17T21:38:27.954" v="460" actId="1076"/>
          <ac:spMkLst>
            <pc:docMk/>
            <pc:sldMk cId="3911340559" sldId="263"/>
            <ac:spMk id="11" creationId="{BF4C51C9-E516-4544-A10B-3722B8D435E1}"/>
          </ac:spMkLst>
        </pc:spChg>
        <pc:picChg chg="del">
          <ac:chgData name="James Mellor" userId="f7a868f1-cec5-42da-88df-2860a1c74a3f" providerId="ADAL" clId="{ED9C9C35-7EDB-440B-8455-48BBC8269E55}" dt="2021-01-17T21:37:13.680" v="442" actId="478"/>
          <ac:picMkLst>
            <pc:docMk/>
            <pc:sldMk cId="3911340559" sldId="263"/>
            <ac:picMk id="5" creationId="{6889CC7D-6C23-4AAD-8700-D7EA9303AEA0}"/>
          </ac:picMkLst>
        </pc:picChg>
      </pc:sldChg>
      <pc:sldChg chg="del">
        <pc:chgData name="James Mellor" userId="f7a868f1-cec5-42da-88df-2860a1c74a3f" providerId="ADAL" clId="{ED9C9C35-7EDB-440B-8455-48BBC8269E55}" dt="2021-01-17T21:45:17.953" v="1021" actId="47"/>
        <pc:sldMkLst>
          <pc:docMk/>
          <pc:sldMk cId="2957235348" sldId="264"/>
        </pc:sldMkLst>
      </pc:sldChg>
      <pc:sldChg chg="addSp delSp modSp mod">
        <pc:chgData name="James Mellor" userId="f7a868f1-cec5-42da-88df-2860a1c74a3f" providerId="ADAL" clId="{ED9C9C35-7EDB-440B-8455-48BBC8269E55}" dt="2021-01-19T10:51:44.032" v="1959" actId="20577"/>
        <pc:sldMkLst>
          <pc:docMk/>
          <pc:sldMk cId="2497202948" sldId="265"/>
        </pc:sldMkLst>
        <pc:spChg chg="del">
          <ac:chgData name="James Mellor" userId="f7a868f1-cec5-42da-88df-2860a1c74a3f" providerId="ADAL" clId="{ED9C9C35-7EDB-440B-8455-48BBC8269E55}" dt="2021-01-17T21:42:46.243" v="866" actId="478"/>
          <ac:spMkLst>
            <pc:docMk/>
            <pc:sldMk cId="2497202948" sldId="265"/>
            <ac:spMk id="2" creationId="{00000000-0000-0000-0000-000000000000}"/>
          </ac:spMkLst>
        </pc:spChg>
        <pc:spChg chg="del">
          <ac:chgData name="James Mellor" userId="f7a868f1-cec5-42da-88df-2860a1c74a3f" providerId="ADAL" clId="{ED9C9C35-7EDB-440B-8455-48BBC8269E55}" dt="2021-01-17T21:42:46.243" v="866" actId="478"/>
          <ac:spMkLst>
            <pc:docMk/>
            <pc:sldMk cId="2497202948" sldId="265"/>
            <ac:spMk id="3" creationId="{00000000-0000-0000-0000-000000000000}"/>
          </ac:spMkLst>
        </pc:spChg>
        <pc:spChg chg="del">
          <ac:chgData name="James Mellor" userId="f7a868f1-cec5-42da-88df-2860a1c74a3f" providerId="ADAL" clId="{ED9C9C35-7EDB-440B-8455-48BBC8269E55}" dt="2021-01-17T21:42:46.243" v="866" actId="478"/>
          <ac:spMkLst>
            <pc:docMk/>
            <pc:sldMk cId="2497202948" sldId="265"/>
            <ac:spMk id="8" creationId="{00000000-0000-0000-0000-000000000000}"/>
          </ac:spMkLst>
        </pc:spChg>
        <pc:spChg chg="add mod">
          <ac:chgData name="James Mellor" userId="f7a868f1-cec5-42da-88df-2860a1c74a3f" providerId="ADAL" clId="{ED9C9C35-7EDB-440B-8455-48BBC8269E55}" dt="2021-01-19T08:35:29.499" v="1772" actId="20577"/>
          <ac:spMkLst>
            <pc:docMk/>
            <pc:sldMk cId="2497202948" sldId="265"/>
            <ac:spMk id="9" creationId="{28B02454-04A9-425D-99D5-9494E758A4C8}"/>
          </ac:spMkLst>
        </pc:spChg>
        <pc:spChg chg="add mod">
          <ac:chgData name="James Mellor" userId="f7a868f1-cec5-42da-88df-2860a1c74a3f" providerId="ADAL" clId="{ED9C9C35-7EDB-440B-8455-48BBC8269E55}" dt="2021-01-17T21:42:52.735" v="868" actId="1076"/>
          <ac:spMkLst>
            <pc:docMk/>
            <pc:sldMk cId="2497202948" sldId="265"/>
            <ac:spMk id="11" creationId="{F99890A2-7FCF-46ED-AB71-D0F1DE58771A}"/>
          </ac:spMkLst>
        </pc:spChg>
        <pc:spChg chg="mod">
          <ac:chgData name="James Mellor" userId="f7a868f1-cec5-42da-88df-2860a1c74a3f" providerId="ADAL" clId="{ED9C9C35-7EDB-440B-8455-48BBC8269E55}" dt="2021-01-19T10:51:44.032" v="1959" actId="20577"/>
          <ac:spMkLst>
            <pc:docMk/>
            <pc:sldMk cId="2497202948" sldId="265"/>
            <ac:spMk id="12" creationId="{369766F3-BB53-41A0-8FF5-73D37F185C66}"/>
          </ac:spMkLst>
        </pc:spChg>
        <pc:spChg chg="add mod">
          <ac:chgData name="James Mellor" userId="f7a868f1-cec5-42da-88df-2860a1c74a3f" providerId="ADAL" clId="{ED9C9C35-7EDB-440B-8455-48BBC8269E55}" dt="2021-01-17T21:42:52.735" v="868" actId="1076"/>
          <ac:spMkLst>
            <pc:docMk/>
            <pc:sldMk cId="2497202948" sldId="265"/>
            <ac:spMk id="13" creationId="{16C0475B-6E43-4AEE-BB77-0BA58ECEC61E}"/>
          </ac:spMkLst>
        </pc:spChg>
        <pc:spChg chg="add mod">
          <ac:chgData name="James Mellor" userId="f7a868f1-cec5-42da-88df-2860a1c74a3f" providerId="ADAL" clId="{ED9C9C35-7EDB-440B-8455-48BBC8269E55}" dt="2021-01-17T21:43:03.049" v="886" actId="20577"/>
          <ac:spMkLst>
            <pc:docMk/>
            <pc:sldMk cId="2497202948" sldId="265"/>
            <ac:spMk id="14" creationId="{1C629B2F-174E-4EF6-BB8A-54BC49226D2B}"/>
          </ac:spMkLst>
        </pc:spChg>
      </pc:sldChg>
      <pc:sldChg chg="delSp modSp mod">
        <pc:chgData name="James Mellor" userId="f7a868f1-cec5-42da-88df-2860a1c74a3f" providerId="ADAL" clId="{ED9C9C35-7EDB-440B-8455-48BBC8269E55}" dt="2021-01-17T21:41:06.680" v="768" actId="20577"/>
        <pc:sldMkLst>
          <pc:docMk/>
          <pc:sldMk cId="4136765691" sldId="266"/>
        </pc:sldMkLst>
        <pc:spChg chg="del">
          <ac:chgData name="James Mellor" userId="f7a868f1-cec5-42da-88df-2860a1c74a3f" providerId="ADAL" clId="{ED9C9C35-7EDB-440B-8455-48BBC8269E55}" dt="2021-01-17T21:21:05.155" v="5" actId="478"/>
          <ac:spMkLst>
            <pc:docMk/>
            <pc:sldMk cId="4136765691" sldId="266"/>
            <ac:spMk id="4" creationId="{369766F3-BB53-41A0-8FF5-73D37F185C66}"/>
          </ac:spMkLst>
        </pc:spChg>
        <pc:spChg chg="mod">
          <ac:chgData name="James Mellor" userId="f7a868f1-cec5-42da-88df-2860a1c74a3f" providerId="ADAL" clId="{ED9C9C35-7EDB-440B-8455-48BBC8269E55}" dt="2021-01-17T21:41:06.680" v="768" actId="20577"/>
          <ac:spMkLst>
            <pc:docMk/>
            <pc:sldMk cId="4136765691" sldId="266"/>
            <ac:spMk id="6" creationId="{369766F3-BB53-41A0-8FF5-73D37F185C66}"/>
          </ac:spMkLst>
        </pc:spChg>
        <pc:graphicFrameChg chg="modGraphic">
          <ac:chgData name="James Mellor" userId="f7a868f1-cec5-42da-88df-2860a1c74a3f" providerId="ADAL" clId="{ED9C9C35-7EDB-440B-8455-48BBC8269E55}" dt="2021-01-17T21:24:10.479" v="113" actId="20577"/>
          <ac:graphicFrameMkLst>
            <pc:docMk/>
            <pc:sldMk cId="4136765691" sldId="266"/>
            <ac:graphicFrameMk id="3" creationId="{15ED285A-C8E5-4333-A17A-038F2831A911}"/>
          </ac:graphicFrameMkLst>
        </pc:graphicFrameChg>
      </pc:sldChg>
      <pc:sldChg chg="delSp modSp mod">
        <pc:chgData name="James Mellor" userId="f7a868f1-cec5-42da-88df-2860a1c74a3f" providerId="ADAL" clId="{ED9C9C35-7EDB-440B-8455-48BBC8269E55}" dt="2021-01-17T21:51:33.519" v="1216" actId="20577"/>
        <pc:sldMkLst>
          <pc:docMk/>
          <pc:sldMk cId="1381101282" sldId="267"/>
        </pc:sldMkLst>
        <pc:spChg chg="del">
          <ac:chgData name="James Mellor" userId="f7a868f1-cec5-42da-88df-2860a1c74a3f" providerId="ADAL" clId="{ED9C9C35-7EDB-440B-8455-48BBC8269E55}" dt="2021-01-17T21:21:18.400" v="6" actId="478"/>
          <ac:spMkLst>
            <pc:docMk/>
            <pc:sldMk cId="1381101282" sldId="267"/>
            <ac:spMk id="4" creationId="{369766F3-BB53-41A0-8FF5-73D37F185C66}"/>
          </ac:spMkLst>
        </pc:spChg>
        <pc:spChg chg="mod">
          <ac:chgData name="James Mellor" userId="f7a868f1-cec5-42da-88df-2860a1c74a3f" providerId="ADAL" clId="{ED9C9C35-7EDB-440B-8455-48BBC8269E55}" dt="2021-01-17T21:44:33.905" v="934" actId="20577"/>
          <ac:spMkLst>
            <pc:docMk/>
            <pc:sldMk cId="1381101282" sldId="267"/>
            <ac:spMk id="6" creationId="{369766F3-BB53-41A0-8FF5-73D37F185C66}"/>
          </ac:spMkLst>
        </pc:spChg>
        <pc:graphicFrameChg chg="modGraphic">
          <ac:chgData name="James Mellor" userId="f7a868f1-cec5-42da-88df-2860a1c74a3f" providerId="ADAL" clId="{ED9C9C35-7EDB-440B-8455-48BBC8269E55}" dt="2021-01-17T21:51:33.519" v="1216" actId="20577"/>
          <ac:graphicFrameMkLst>
            <pc:docMk/>
            <pc:sldMk cId="1381101282" sldId="267"/>
            <ac:graphicFrameMk id="3" creationId="{15ED285A-C8E5-4333-A17A-038F2831A911}"/>
          </ac:graphicFrameMkLst>
        </pc:graphicFrameChg>
      </pc:sldChg>
      <pc:sldChg chg="modSp mod">
        <pc:chgData name="James Mellor" userId="f7a868f1-cec5-42da-88df-2860a1c74a3f" providerId="ADAL" clId="{ED9C9C35-7EDB-440B-8455-48BBC8269E55}" dt="2021-01-19T10:51:59.340" v="1988" actId="20577"/>
        <pc:sldMkLst>
          <pc:docMk/>
          <pc:sldMk cId="1055605060" sldId="268"/>
        </pc:sldMkLst>
        <pc:spChg chg="mod">
          <ac:chgData name="James Mellor" userId="f7a868f1-cec5-42da-88df-2860a1c74a3f" providerId="ADAL" clId="{ED9C9C35-7EDB-440B-8455-48BBC8269E55}" dt="2021-01-19T10:51:59.340" v="1988" actId="20577"/>
          <ac:spMkLst>
            <pc:docMk/>
            <pc:sldMk cId="1055605060" sldId="268"/>
            <ac:spMk id="6" creationId="{369766F3-BB53-41A0-8FF5-73D37F185C66}"/>
          </ac:spMkLst>
        </pc:spChg>
        <pc:spChg chg="mod">
          <ac:chgData name="James Mellor" userId="f7a868f1-cec5-42da-88df-2860a1c74a3f" providerId="ADAL" clId="{ED9C9C35-7EDB-440B-8455-48BBC8269E55}" dt="2021-01-17T21:54:47.396" v="1372" actId="6549"/>
          <ac:spMkLst>
            <pc:docMk/>
            <pc:sldMk cId="1055605060" sldId="268"/>
            <ac:spMk id="14" creationId="{C763ADC8-F82B-413A-8037-9D1461019970}"/>
          </ac:spMkLst>
        </pc:spChg>
        <pc:graphicFrameChg chg="mod modGraphic">
          <ac:chgData name="James Mellor" userId="f7a868f1-cec5-42da-88df-2860a1c74a3f" providerId="ADAL" clId="{ED9C9C35-7EDB-440B-8455-48BBC8269E55}" dt="2021-01-17T21:54:23.356" v="1294"/>
          <ac:graphicFrameMkLst>
            <pc:docMk/>
            <pc:sldMk cId="1055605060" sldId="268"/>
            <ac:graphicFrameMk id="3" creationId="{15ED285A-C8E5-4333-A17A-038F2831A911}"/>
          </ac:graphicFrameMkLst>
        </pc:graphicFrameChg>
      </pc:sldChg>
      <pc:sldChg chg="modSp del mod">
        <pc:chgData name="James Mellor" userId="f7a868f1-cec5-42da-88df-2860a1c74a3f" providerId="ADAL" clId="{ED9C9C35-7EDB-440B-8455-48BBC8269E55}" dt="2021-01-17T21:56:26.398" v="1373" actId="47"/>
        <pc:sldMkLst>
          <pc:docMk/>
          <pc:sldMk cId="3661156574" sldId="269"/>
        </pc:sldMkLst>
        <pc:spChg chg="mod">
          <ac:chgData name="James Mellor" userId="f7a868f1-cec5-42da-88df-2860a1c74a3f" providerId="ADAL" clId="{ED9C9C35-7EDB-440B-8455-48BBC8269E55}" dt="2021-01-17T21:44:52.359" v="976" actId="20577"/>
          <ac:spMkLst>
            <pc:docMk/>
            <pc:sldMk cId="3661156574" sldId="269"/>
            <ac:spMk id="6" creationId="{369766F3-BB53-41A0-8FF5-73D37F185C66}"/>
          </ac:spMkLst>
        </pc:spChg>
      </pc:sldChg>
      <pc:sldChg chg="modSp mod">
        <pc:chgData name="James Mellor" userId="f7a868f1-cec5-42da-88df-2860a1c74a3f" providerId="ADAL" clId="{ED9C9C35-7EDB-440B-8455-48BBC8269E55}" dt="2021-01-19T10:53:11.918" v="2117" actId="20577"/>
        <pc:sldMkLst>
          <pc:docMk/>
          <pc:sldMk cId="491047621" sldId="270"/>
        </pc:sldMkLst>
        <pc:spChg chg="mod">
          <ac:chgData name="James Mellor" userId="f7a868f1-cec5-42da-88df-2860a1c74a3f" providerId="ADAL" clId="{ED9C9C35-7EDB-440B-8455-48BBC8269E55}" dt="2021-01-19T08:36:18.375" v="1802" actId="20577"/>
          <ac:spMkLst>
            <pc:docMk/>
            <pc:sldMk cId="491047621" sldId="270"/>
            <ac:spMk id="9" creationId="{28B02454-04A9-425D-99D5-9494E758A4C8}"/>
          </ac:spMkLst>
        </pc:spChg>
        <pc:spChg chg="mod">
          <ac:chgData name="James Mellor" userId="f7a868f1-cec5-42da-88df-2860a1c74a3f" providerId="ADAL" clId="{ED9C9C35-7EDB-440B-8455-48BBC8269E55}" dt="2021-01-19T10:53:11.918" v="2117" actId="20577"/>
          <ac:spMkLst>
            <pc:docMk/>
            <pc:sldMk cId="491047621" sldId="270"/>
            <ac:spMk id="12" creationId="{369766F3-BB53-41A0-8FF5-73D37F185C66}"/>
          </ac:spMkLst>
        </pc:spChg>
      </pc:sldChg>
      <pc:sldChg chg="del">
        <pc:chgData name="James Mellor" userId="f7a868f1-cec5-42da-88df-2860a1c74a3f" providerId="ADAL" clId="{ED9C9C35-7EDB-440B-8455-48BBC8269E55}" dt="2021-01-17T21:44:57.089" v="977" actId="47"/>
        <pc:sldMkLst>
          <pc:docMk/>
          <pc:sldMk cId="1953442456" sldId="270"/>
        </pc:sldMkLst>
      </pc:sldChg>
      <pc:sldChg chg="modSp add mod ord modAnim">
        <pc:chgData name="James Mellor" userId="f7a868f1-cec5-42da-88df-2860a1c74a3f" providerId="ADAL" clId="{ED9C9C35-7EDB-440B-8455-48BBC8269E55}" dt="2021-01-19T10:52:12.651" v="2018" actId="20577"/>
        <pc:sldMkLst>
          <pc:docMk/>
          <pc:sldMk cId="205221263" sldId="271"/>
        </pc:sldMkLst>
        <pc:spChg chg="mod">
          <ac:chgData name="James Mellor" userId="f7a868f1-cec5-42da-88df-2860a1c74a3f" providerId="ADAL" clId="{ED9C9C35-7EDB-440B-8455-48BBC8269E55}" dt="2021-01-17T21:57:30.831" v="1461" actId="20577"/>
          <ac:spMkLst>
            <pc:docMk/>
            <pc:sldMk cId="205221263" sldId="271"/>
            <ac:spMk id="5" creationId="{03629642-3028-4891-B2D2-53B1DB00E597}"/>
          </ac:spMkLst>
        </pc:spChg>
        <pc:spChg chg="mod">
          <ac:chgData name="James Mellor" userId="f7a868f1-cec5-42da-88df-2860a1c74a3f" providerId="ADAL" clId="{ED9C9C35-7EDB-440B-8455-48BBC8269E55}" dt="2021-01-19T10:52:12.651" v="2018" actId="20577"/>
          <ac:spMkLst>
            <pc:docMk/>
            <pc:sldMk cId="205221263" sldId="271"/>
            <ac:spMk id="6" creationId="{369766F3-BB53-41A0-8FF5-73D37F185C66}"/>
          </ac:spMkLst>
        </pc:spChg>
        <pc:spChg chg="mod">
          <ac:chgData name="James Mellor" userId="f7a868f1-cec5-42da-88df-2860a1c74a3f" providerId="ADAL" clId="{ED9C9C35-7EDB-440B-8455-48BBC8269E55}" dt="2021-01-17T21:57:49.627" v="1472" actId="20577"/>
          <ac:spMkLst>
            <pc:docMk/>
            <pc:sldMk cId="205221263" sldId="271"/>
            <ac:spMk id="7" creationId="{8270A7B0-C511-4ADA-85E0-20AFA9785A65}"/>
          </ac:spMkLst>
        </pc:spChg>
        <pc:spChg chg="mod">
          <ac:chgData name="James Mellor" userId="f7a868f1-cec5-42da-88df-2860a1c74a3f" providerId="ADAL" clId="{ED9C9C35-7EDB-440B-8455-48BBC8269E55}" dt="2021-01-17T21:58:46.537" v="1536" actId="20577"/>
          <ac:spMkLst>
            <pc:docMk/>
            <pc:sldMk cId="205221263" sldId="271"/>
            <ac:spMk id="8" creationId="{17AED539-E8F9-40CE-92AB-C8E00C914D14}"/>
          </ac:spMkLst>
        </pc:spChg>
        <pc:spChg chg="mod">
          <ac:chgData name="James Mellor" userId="f7a868f1-cec5-42da-88df-2860a1c74a3f" providerId="ADAL" clId="{ED9C9C35-7EDB-440B-8455-48BBC8269E55}" dt="2021-01-17T21:58:21.761" v="1505" actId="20577"/>
          <ac:spMkLst>
            <pc:docMk/>
            <pc:sldMk cId="205221263" sldId="271"/>
            <ac:spMk id="9" creationId="{A7559317-807C-47A8-BEF0-EDE12BB2FBE9}"/>
          </ac:spMkLst>
        </pc:spChg>
        <pc:spChg chg="mod">
          <ac:chgData name="James Mellor" userId="f7a868f1-cec5-42da-88df-2860a1c74a3f" providerId="ADAL" clId="{ED9C9C35-7EDB-440B-8455-48BBC8269E55}" dt="2021-01-17T21:59:23.312" v="1550" actId="207"/>
          <ac:spMkLst>
            <pc:docMk/>
            <pc:sldMk cId="205221263" sldId="271"/>
            <ac:spMk id="10" creationId="{8683A474-9256-4469-9B7F-FE97B7318958}"/>
          </ac:spMkLst>
        </pc:spChg>
        <pc:spChg chg="mod">
          <ac:chgData name="James Mellor" userId="f7a868f1-cec5-42da-88df-2860a1c74a3f" providerId="ADAL" clId="{ED9C9C35-7EDB-440B-8455-48BBC8269E55}" dt="2021-01-17T21:57:04.342" v="1390" actId="20577"/>
          <ac:spMkLst>
            <pc:docMk/>
            <pc:sldMk cId="205221263" sldId="271"/>
            <ac:spMk id="12" creationId="{C0ACED12-BBFE-4919-A7D5-EB69B73AEF47}"/>
          </ac:spMkLst>
        </pc:spChg>
        <pc:spChg chg="mod">
          <ac:chgData name="James Mellor" userId="f7a868f1-cec5-42da-88df-2860a1c74a3f" providerId="ADAL" clId="{ED9C9C35-7EDB-440B-8455-48BBC8269E55}" dt="2021-01-17T21:59:02.739" v="1549" actId="207"/>
          <ac:spMkLst>
            <pc:docMk/>
            <pc:sldMk cId="205221263" sldId="271"/>
            <ac:spMk id="13" creationId="{9D1FC177-07E5-4870-8C3A-674045EFBBD2}"/>
          </ac:spMkLst>
        </pc:spChg>
        <pc:spChg chg="mod">
          <ac:chgData name="James Mellor" userId="f7a868f1-cec5-42da-88df-2860a1c74a3f" providerId="ADAL" clId="{ED9C9C35-7EDB-440B-8455-48BBC8269E55}" dt="2021-01-17T21:58:59.922" v="1548" actId="207"/>
          <ac:spMkLst>
            <pc:docMk/>
            <pc:sldMk cId="205221263" sldId="271"/>
            <ac:spMk id="14" creationId="{8DDB00F1-8C44-45F3-83DF-B97C081064A0}"/>
          </ac:spMkLst>
        </pc:spChg>
      </pc:sldChg>
      <pc:sldChg chg="del">
        <pc:chgData name="James Mellor" userId="f7a868f1-cec5-42da-88df-2860a1c74a3f" providerId="ADAL" clId="{ED9C9C35-7EDB-440B-8455-48BBC8269E55}" dt="2021-01-17T21:44:58.579" v="978" actId="47"/>
        <pc:sldMkLst>
          <pc:docMk/>
          <pc:sldMk cId="2099371480" sldId="271"/>
        </pc:sldMkLst>
      </pc:sldChg>
      <pc:sldChg chg="addSp delSp modSp add mod">
        <pc:chgData name="James Mellor" userId="f7a868f1-cec5-42da-88df-2860a1c74a3f" providerId="ADAL" clId="{ED9C9C35-7EDB-440B-8455-48BBC8269E55}" dt="2021-01-19T10:52:45.069" v="2054"/>
        <pc:sldMkLst>
          <pc:docMk/>
          <pc:sldMk cId="3093051433" sldId="272"/>
        </pc:sldMkLst>
        <pc:spChg chg="del">
          <ac:chgData name="James Mellor" userId="f7a868f1-cec5-42da-88df-2860a1c74a3f" providerId="ADAL" clId="{ED9C9C35-7EDB-440B-8455-48BBC8269E55}" dt="2021-01-19T10:52:44.723" v="2053" actId="478"/>
          <ac:spMkLst>
            <pc:docMk/>
            <pc:sldMk cId="3093051433" sldId="272"/>
            <ac:spMk id="6" creationId="{369766F3-BB53-41A0-8FF5-73D37F185C66}"/>
          </ac:spMkLst>
        </pc:spChg>
        <pc:spChg chg="add mod">
          <ac:chgData name="James Mellor" userId="f7a868f1-cec5-42da-88df-2860a1c74a3f" providerId="ADAL" clId="{ED9C9C35-7EDB-440B-8455-48BBC8269E55}" dt="2021-01-19T10:52:45.069" v="2054"/>
          <ac:spMkLst>
            <pc:docMk/>
            <pc:sldMk cId="3093051433" sldId="272"/>
            <ac:spMk id="8" creationId="{FA8596E2-3580-4430-9289-53F56B2E93ED}"/>
          </ac:spMkLst>
        </pc:spChg>
        <pc:picChg chg="add mod">
          <ac:chgData name="James Mellor" userId="f7a868f1-cec5-42da-88df-2860a1c74a3f" providerId="ADAL" clId="{ED9C9C35-7EDB-440B-8455-48BBC8269E55}" dt="2021-01-17T22:12:49.479" v="1728" actId="1076"/>
          <ac:picMkLst>
            <pc:docMk/>
            <pc:sldMk cId="3093051433" sldId="272"/>
            <ac:picMk id="2" creationId="{E50C71C8-62ED-459A-8A49-F5C8754DA453}"/>
          </ac:picMkLst>
        </pc:picChg>
        <pc:picChg chg="add mod">
          <ac:chgData name="James Mellor" userId="f7a868f1-cec5-42da-88df-2860a1c74a3f" providerId="ADAL" clId="{ED9C9C35-7EDB-440B-8455-48BBC8269E55}" dt="2021-01-17T22:13:17.768" v="1734" actId="1076"/>
          <ac:picMkLst>
            <pc:docMk/>
            <pc:sldMk cId="3093051433" sldId="272"/>
            <ac:picMk id="3" creationId="{A58E186F-AD3B-41FF-AB7D-DBFF629DB330}"/>
          </ac:picMkLst>
        </pc:picChg>
        <pc:picChg chg="del">
          <ac:chgData name="James Mellor" userId="f7a868f1-cec5-42da-88df-2860a1c74a3f" providerId="ADAL" clId="{ED9C9C35-7EDB-440B-8455-48BBC8269E55}" dt="2021-01-17T22:12:33.319" v="1723" actId="478"/>
          <ac:picMkLst>
            <pc:docMk/>
            <pc:sldMk cId="3093051433" sldId="272"/>
            <ac:picMk id="5" creationId="{ACEA06E7-CEDF-45A0-B910-BC6D01F07ABE}"/>
          </ac:picMkLst>
        </pc:picChg>
        <pc:picChg chg="del">
          <ac:chgData name="James Mellor" userId="f7a868f1-cec5-42da-88df-2860a1c74a3f" providerId="ADAL" clId="{ED9C9C35-7EDB-440B-8455-48BBC8269E55}" dt="2021-01-17T22:13:02.585" v="1729" actId="478"/>
          <ac:picMkLst>
            <pc:docMk/>
            <pc:sldMk cId="3093051433" sldId="272"/>
            <ac:picMk id="7" creationId="{521EA38F-E1FF-41E9-A608-3A03225DA050}"/>
          </ac:picMkLst>
        </pc:picChg>
      </pc:sldChg>
    </pc:docChg>
  </pc:docChgLst>
  <pc:docChgLst>
    <pc:chgData name="James Mellor" userId="f7a868f1-cec5-42da-88df-2860a1c74a3f" providerId="ADAL" clId="{0FED8E14-9B56-4CF9-B829-2C1D9443E057}"/>
    <pc:docChg chg="undo redo custSel addSld delSld modSld sldOrd">
      <pc:chgData name="James Mellor" userId="f7a868f1-cec5-42da-88df-2860a1c74a3f" providerId="ADAL" clId="{0FED8E14-9B56-4CF9-B829-2C1D9443E057}" dt="2021-01-05T19:52:07.799" v="3081" actId="13822"/>
      <pc:docMkLst>
        <pc:docMk/>
      </pc:docMkLst>
      <pc:sldChg chg="modSp del mod">
        <pc:chgData name="James Mellor" userId="f7a868f1-cec5-42da-88df-2860a1c74a3f" providerId="ADAL" clId="{0FED8E14-9B56-4CF9-B829-2C1D9443E057}" dt="2021-01-05T19:18:01.896" v="1714" actId="47"/>
        <pc:sldMkLst>
          <pc:docMk/>
          <pc:sldMk cId="3633189284" sldId="256"/>
        </pc:sldMkLst>
        <pc:spChg chg="mod">
          <ac:chgData name="James Mellor" userId="f7a868f1-cec5-42da-88df-2860a1c74a3f" providerId="ADAL" clId="{0FED8E14-9B56-4CF9-B829-2C1D9443E057}" dt="2021-01-05T18:19:54.504" v="38" actId="20577"/>
          <ac:spMkLst>
            <pc:docMk/>
            <pc:sldMk cId="3633189284" sldId="256"/>
            <ac:spMk id="5" creationId="{369766F3-BB53-41A0-8FF5-73D37F185C66}"/>
          </ac:spMkLst>
        </pc:spChg>
      </pc:sldChg>
      <pc:sldChg chg="addSp modSp del mod modAnim">
        <pc:chgData name="James Mellor" userId="f7a868f1-cec5-42da-88df-2860a1c74a3f" providerId="ADAL" clId="{0FED8E14-9B56-4CF9-B829-2C1D9443E057}" dt="2021-01-05T19:27:49.646" v="2176" actId="47"/>
        <pc:sldMkLst>
          <pc:docMk/>
          <pc:sldMk cId="2653394375" sldId="257"/>
        </pc:sldMkLst>
        <pc:spChg chg="add mod">
          <ac:chgData name="James Mellor" userId="f7a868f1-cec5-42da-88df-2860a1c74a3f" providerId="ADAL" clId="{0FED8E14-9B56-4CF9-B829-2C1D9443E057}" dt="2021-01-05T19:25:10.017" v="2070" actId="14100"/>
          <ac:spMkLst>
            <pc:docMk/>
            <pc:sldMk cId="2653394375" sldId="257"/>
            <ac:spMk id="5" creationId="{941EAA13-A463-4DCB-B8CD-2660653C57C3}"/>
          </ac:spMkLst>
        </pc:spChg>
        <pc:spChg chg="mod">
          <ac:chgData name="James Mellor" userId="f7a868f1-cec5-42da-88df-2860a1c74a3f" providerId="ADAL" clId="{0FED8E14-9B56-4CF9-B829-2C1D9443E057}" dt="2021-01-05T18:19:59.141" v="40" actId="20577"/>
          <ac:spMkLst>
            <pc:docMk/>
            <pc:sldMk cId="2653394375" sldId="257"/>
            <ac:spMk id="6" creationId="{369766F3-BB53-41A0-8FF5-73D37F185C66}"/>
          </ac:spMkLst>
        </pc:spChg>
        <pc:spChg chg="add mod">
          <ac:chgData name="James Mellor" userId="f7a868f1-cec5-42da-88df-2860a1c74a3f" providerId="ADAL" clId="{0FED8E14-9B56-4CF9-B829-2C1D9443E057}" dt="2021-01-05T19:25:29.222" v="2071" actId="1076"/>
          <ac:spMkLst>
            <pc:docMk/>
            <pc:sldMk cId="2653394375" sldId="257"/>
            <ac:spMk id="7" creationId="{B7CE654C-20D6-43F6-9962-CEECDB2126C4}"/>
          </ac:spMkLst>
        </pc:spChg>
        <pc:spChg chg="add mod">
          <ac:chgData name="James Mellor" userId="f7a868f1-cec5-42da-88df-2860a1c74a3f" providerId="ADAL" clId="{0FED8E14-9B56-4CF9-B829-2C1D9443E057}" dt="2021-01-05T19:25:29.222" v="2071" actId="1076"/>
          <ac:spMkLst>
            <pc:docMk/>
            <pc:sldMk cId="2653394375" sldId="257"/>
            <ac:spMk id="8" creationId="{B939CF94-F198-4586-8CF1-E72CB47687DD}"/>
          </ac:spMkLst>
        </pc:spChg>
        <pc:spChg chg="add mod">
          <ac:chgData name="James Mellor" userId="f7a868f1-cec5-42da-88df-2860a1c74a3f" providerId="ADAL" clId="{0FED8E14-9B56-4CF9-B829-2C1D9443E057}" dt="2021-01-05T19:25:29.222" v="2071" actId="1076"/>
          <ac:spMkLst>
            <pc:docMk/>
            <pc:sldMk cId="2653394375" sldId="257"/>
            <ac:spMk id="9" creationId="{4C11EED1-AD8F-464D-B65D-DF1613DA5AD8}"/>
          </ac:spMkLst>
        </pc:spChg>
        <pc:spChg chg="add mod">
          <ac:chgData name="James Mellor" userId="f7a868f1-cec5-42da-88df-2860a1c74a3f" providerId="ADAL" clId="{0FED8E14-9B56-4CF9-B829-2C1D9443E057}" dt="2021-01-05T19:25:29.222" v="2071" actId="1076"/>
          <ac:spMkLst>
            <pc:docMk/>
            <pc:sldMk cId="2653394375" sldId="257"/>
            <ac:spMk id="10" creationId="{A1A83DD9-5D6C-4C48-9688-C2C69D4AF784}"/>
          </ac:spMkLst>
        </pc:spChg>
        <pc:spChg chg="add mod">
          <ac:chgData name="James Mellor" userId="f7a868f1-cec5-42da-88df-2860a1c74a3f" providerId="ADAL" clId="{0FED8E14-9B56-4CF9-B829-2C1D9443E057}" dt="2021-01-05T19:25:29.222" v="2071" actId="1076"/>
          <ac:spMkLst>
            <pc:docMk/>
            <pc:sldMk cId="2653394375" sldId="257"/>
            <ac:spMk id="11" creationId="{5D5413C4-02B1-452A-9B97-0F487105CDEC}"/>
          </ac:spMkLst>
        </pc:spChg>
        <pc:spChg chg="add mod">
          <ac:chgData name="James Mellor" userId="f7a868f1-cec5-42da-88df-2860a1c74a3f" providerId="ADAL" clId="{0FED8E14-9B56-4CF9-B829-2C1D9443E057}" dt="2021-01-05T19:25:29.222" v="2071" actId="1076"/>
          <ac:spMkLst>
            <pc:docMk/>
            <pc:sldMk cId="2653394375" sldId="257"/>
            <ac:spMk id="12" creationId="{C8B5720F-B41C-4C4B-9967-3E0DBBA77112}"/>
          </ac:spMkLst>
        </pc:spChg>
      </pc:sldChg>
      <pc:sldChg chg="addSp delSp modSp mod modAnim">
        <pc:chgData name="James Mellor" userId="f7a868f1-cec5-42da-88df-2860a1c74a3f" providerId="ADAL" clId="{0FED8E14-9B56-4CF9-B829-2C1D9443E057}" dt="2021-01-05T19:48:07.083" v="2926" actId="1076"/>
        <pc:sldMkLst>
          <pc:docMk/>
          <pc:sldMk cId="3025910039" sldId="258"/>
        </pc:sldMkLst>
        <pc:spChg chg="add del mod">
          <ac:chgData name="James Mellor" userId="f7a868f1-cec5-42da-88df-2860a1c74a3f" providerId="ADAL" clId="{0FED8E14-9B56-4CF9-B829-2C1D9443E057}" dt="2021-01-05T19:44:21.780" v="2750"/>
          <ac:spMkLst>
            <pc:docMk/>
            <pc:sldMk cId="3025910039" sldId="258"/>
            <ac:spMk id="5" creationId="{EFBA1930-88E9-4EAD-96F8-19FF48B5D3A7}"/>
          </ac:spMkLst>
        </pc:spChg>
        <pc:spChg chg="mod">
          <ac:chgData name="James Mellor" userId="f7a868f1-cec5-42da-88df-2860a1c74a3f" providerId="ADAL" clId="{0FED8E14-9B56-4CF9-B829-2C1D9443E057}" dt="2021-01-05T18:20:04.300" v="42" actId="20577"/>
          <ac:spMkLst>
            <pc:docMk/>
            <pc:sldMk cId="3025910039" sldId="258"/>
            <ac:spMk id="6" creationId="{369766F3-BB53-41A0-8FF5-73D37F185C66}"/>
          </ac:spMkLst>
        </pc:spChg>
        <pc:spChg chg="add del mod">
          <ac:chgData name="James Mellor" userId="f7a868f1-cec5-42da-88df-2860a1c74a3f" providerId="ADAL" clId="{0FED8E14-9B56-4CF9-B829-2C1D9443E057}" dt="2021-01-05T19:44:21.780" v="2750"/>
          <ac:spMkLst>
            <pc:docMk/>
            <pc:sldMk cId="3025910039" sldId="258"/>
            <ac:spMk id="7" creationId="{7CD9A6BD-A705-46B5-B0E2-913907A02915}"/>
          </ac:spMkLst>
        </pc:spChg>
        <pc:spChg chg="add del mod">
          <ac:chgData name="James Mellor" userId="f7a868f1-cec5-42da-88df-2860a1c74a3f" providerId="ADAL" clId="{0FED8E14-9B56-4CF9-B829-2C1D9443E057}" dt="2021-01-05T19:44:21.780" v="2750"/>
          <ac:spMkLst>
            <pc:docMk/>
            <pc:sldMk cId="3025910039" sldId="258"/>
            <ac:spMk id="8" creationId="{FDB704C8-6EC7-42B5-A6DA-AA91D5F5D328}"/>
          </ac:spMkLst>
        </pc:spChg>
        <pc:spChg chg="add mod">
          <ac:chgData name="James Mellor" userId="f7a868f1-cec5-42da-88df-2860a1c74a3f" providerId="ADAL" clId="{0FED8E14-9B56-4CF9-B829-2C1D9443E057}" dt="2021-01-05T19:47:53.428" v="2924" actId="14100"/>
          <ac:spMkLst>
            <pc:docMk/>
            <pc:sldMk cId="3025910039" sldId="258"/>
            <ac:spMk id="12" creationId="{10060E4D-DD3E-4FEE-83F9-A32BD2DB8556}"/>
          </ac:spMkLst>
        </pc:spChg>
        <pc:picChg chg="add mod">
          <ac:chgData name="James Mellor" userId="f7a868f1-cec5-42da-88df-2860a1c74a3f" providerId="ADAL" clId="{0FED8E14-9B56-4CF9-B829-2C1D9443E057}" dt="2021-01-05T19:46:07.332" v="2764" actId="1076"/>
          <ac:picMkLst>
            <pc:docMk/>
            <pc:sldMk cId="3025910039" sldId="258"/>
            <ac:picMk id="2" creationId="{1E1B4136-BA33-4DDB-A58C-46D8716D7CB8}"/>
          </ac:picMkLst>
        </pc:picChg>
        <pc:picChg chg="add mod">
          <ac:chgData name="James Mellor" userId="f7a868f1-cec5-42da-88df-2860a1c74a3f" providerId="ADAL" clId="{0FED8E14-9B56-4CF9-B829-2C1D9443E057}" dt="2021-01-05T19:48:03.543" v="2925" actId="1076"/>
          <ac:picMkLst>
            <pc:docMk/>
            <pc:sldMk cId="3025910039" sldId="258"/>
            <ac:picMk id="3" creationId="{59B8A932-C886-42AB-95F1-15043CA2B9EB}"/>
          </ac:picMkLst>
        </pc:picChg>
        <pc:picChg chg="add mod">
          <ac:chgData name="James Mellor" userId="f7a868f1-cec5-42da-88df-2860a1c74a3f" providerId="ADAL" clId="{0FED8E14-9B56-4CF9-B829-2C1D9443E057}" dt="2021-01-05T19:47:09.342" v="2770" actId="14100"/>
          <ac:picMkLst>
            <pc:docMk/>
            <pc:sldMk cId="3025910039" sldId="258"/>
            <ac:picMk id="9" creationId="{905641AB-EE5C-412C-836C-5F345DCA094C}"/>
          </ac:picMkLst>
        </pc:picChg>
        <pc:picChg chg="add mod">
          <ac:chgData name="James Mellor" userId="f7a868f1-cec5-42da-88df-2860a1c74a3f" providerId="ADAL" clId="{0FED8E14-9B56-4CF9-B829-2C1D9443E057}" dt="2021-01-05T19:48:07.083" v="2926" actId="1076"/>
          <ac:picMkLst>
            <pc:docMk/>
            <pc:sldMk cId="3025910039" sldId="258"/>
            <ac:picMk id="10" creationId="{14C863F9-5A72-46FB-9638-7A95490AAF1B}"/>
          </ac:picMkLst>
        </pc:picChg>
      </pc:sldChg>
      <pc:sldChg chg="addSp delSp modSp mod">
        <pc:chgData name="James Mellor" userId="f7a868f1-cec5-42da-88df-2860a1c74a3f" providerId="ADAL" clId="{0FED8E14-9B56-4CF9-B829-2C1D9443E057}" dt="2021-01-05T19:52:07.799" v="3081" actId="13822"/>
        <pc:sldMkLst>
          <pc:docMk/>
          <pc:sldMk cId="1259803205" sldId="259"/>
        </pc:sldMkLst>
        <pc:spChg chg="mod">
          <ac:chgData name="James Mellor" userId="f7a868f1-cec5-42da-88df-2860a1c74a3f" providerId="ADAL" clId="{0FED8E14-9B56-4CF9-B829-2C1D9443E057}" dt="2021-01-05T18:20:09.212" v="44" actId="20577"/>
          <ac:spMkLst>
            <pc:docMk/>
            <pc:sldMk cId="1259803205" sldId="259"/>
            <ac:spMk id="6" creationId="{369766F3-BB53-41A0-8FF5-73D37F185C66}"/>
          </ac:spMkLst>
        </pc:spChg>
        <pc:spChg chg="add mod">
          <ac:chgData name="James Mellor" userId="f7a868f1-cec5-42da-88df-2860a1c74a3f" providerId="ADAL" clId="{0FED8E14-9B56-4CF9-B829-2C1D9443E057}" dt="2021-01-05T19:52:07.799" v="3081" actId="13822"/>
          <ac:spMkLst>
            <pc:docMk/>
            <pc:sldMk cId="1259803205" sldId="259"/>
            <ac:spMk id="7" creationId="{192CD32D-BFDC-4155-8082-55D7C2F7F302}"/>
          </ac:spMkLst>
        </pc:spChg>
        <pc:picChg chg="add del mod">
          <ac:chgData name="James Mellor" userId="f7a868f1-cec5-42da-88df-2860a1c74a3f" providerId="ADAL" clId="{0FED8E14-9B56-4CF9-B829-2C1D9443E057}" dt="2021-01-05T19:50:26.298" v="2931" actId="478"/>
          <ac:picMkLst>
            <pc:docMk/>
            <pc:sldMk cId="1259803205" sldId="259"/>
            <ac:picMk id="2" creationId="{38B83581-744D-46C3-882A-C47D8BD76338}"/>
          </ac:picMkLst>
        </pc:picChg>
        <pc:picChg chg="add mod">
          <ac:chgData name="James Mellor" userId="f7a868f1-cec5-42da-88df-2860a1c74a3f" providerId="ADAL" clId="{0FED8E14-9B56-4CF9-B829-2C1D9443E057}" dt="2021-01-05T19:51:15.626" v="2936" actId="1076"/>
          <ac:picMkLst>
            <pc:docMk/>
            <pc:sldMk cId="1259803205" sldId="259"/>
            <ac:picMk id="3" creationId="{89C223A9-F908-4748-9860-5F302317E175}"/>
          </ac:picMkLst>
        </pc:picChg>
      </pc:sldChg>
      <pc:sldChg chg="addSp delSp modSp mod ord delAnim modAnim">
        <pc:chgData name="James Mellor" userId="f7a868f1-cec5-42da-88df-2860a1c74a3f" providerId="ADAL" clId="{0FED8E14-9B56-4CF9-B829-2C1D9443E057}" dt="2021-01-05T19:18:31.224" v="1729" actId="20577"/>
        <pc:sldMkLst>
          <pc:docMk/>
          <pc:sldMk cId="1687439040" sldId="260"/>
        </pc:sldMkLst>
        <pc:spChg chg="add del mod">
          <ac:chgData name="James Mellor" userId="f7a868f1-cec5-42da-88df-2860a1c74a3f" providerId="ADAL" clId="{0FED8E14-9B56-4CF9-B829-2C1D9443E057}" dt="2021-01-05T18:40:21.664" v="271" actId="478"/>
          <ac:spMkLst>
            <pc:docMk/>
            <pc:sldMk cId="1687439040" sldId="260"/>
            <ac:spMk id="2" creationId="{4F68CAD7-ADDC-4BE8-AAFB-6E2841E61A8C}"/>
          </ac:spMkLst>
        </pc:spChg>
        <pc:spChg chg="add del mod">
          <ac:chgData name="James Mellor" userId="f7a868f1-cec5-42da-88df-2860a1c74a3f" providerId="ADAL" clId="{0FED8E14-9B56-4CF9-B829-2C1D9443E057}" dt="2021-01-05T18:15:02.811" v="11"/>
          <ac:spMkLst>
            <pc:docMk/>
            <pc:sldMk cId="1687439040" sldId="260"/>
            <ac:spMk id="5" creationId="{95A83D3C-3469-4BC2-8CBC-95AED9B083F8}"/>
          </ac:spMkLst>
        </pc:spChg>
        <pc:spChg chg="mod">
          <ac:chgData name="James Mellor" userId="f7a868f1-cec5-42da-88df-2860a1c74a3f" providerId="ADAL" clId="{0FED8E14-9B56-4CF9-B829-2C1D9443E057}" dt="2021-01-05T18:19:24.506" v="27" actId="20577"/>
          <ac:spMkLst>
            <pc:docMk/>
            <pc:sldMk cId="1687439040" sldId="260"/>
            <ac:spMk id="6" creationId="{369766F3-BB53-41A0-8FF5-73D37F185C66}"/>
          </ac:spMkLst>
        </pc:spChg>
        <pc:spChg chg="add del mod">
          <ac:chgData name="James Mellor" userId="f7a868f1-cec5-42da-88df-2860a1c74a3f" providerId="ADAL" clId="{0FED8E14-9B56-4CF9-B829-2C1D9443E057}" dt="2021-01-05T18:15:02.811" v="11"/>
          <ac:spMkLst>
            <pc:docMk/>
            <pc:sldMk cId="1687439040" sldId="260"/>
            <ac:spMk id="7" creationId="{05191796-5DF3-41EC-80F2-A9024D0598B1}"/>
          </ac:spMkLst>
        </pc:spChg>
        <pc:spChg chg="add del mod">
          <ac:chgData name="James Mellor" userId="f7a868f1-cec5-42da-88df-2860a1c74a3f" providerId="ADAL" clId="{0FED8E14-9B56-4CF9-B829-2C1D9443E057}" dt="2021-01-05T18:28:13.288" v="75" actId="21"/>
          <ac:spMkLst>
            <pc:docMk/>
            <pc:sldMk cId="1687439040" sldId="260"/>
            <ac:spMk id="8" creationId="{7AE18216-692D-496B-AD77-1AB5681B921C}"/>
          </ac:spMkLst>
        </pc:spChg>
        <pc:spChg chg="add del mod">
          <ac:chgData name="James Mellor" userId="f7a868f1-cec5-42da-88df-2860a1c74a3f" providerId="ADAL" clId="{0FED8E14-9B56-4CF9-B829-2C1D9443E057}" dt="2021-01-05T18:28:13.288" v="75" actId="21"/>
          <ac:spMkLst>
            <pc:docMk/>
            <pc:sldMk cId="1687439040" sldId="260"/>
            <ac:spMk id="9" creationId="{8A939B6C-61B5-4C51-A445-F5C342B88C18}"/>
          </ac:spMkLst>
        </pc:spChg>
        <pc:spChg chg="add del mod">
          <ac:chgData name="James Mellor" userId="f7a868f1-cec5-42da-88df-2860a1c74a3f" providerId="ADAL" clId="{0FED8E14-9B56-4CF9-B829-2C1D9443E057}" dt="2021-01-05T18:28:13.288" v="75" actId="21"/>
          <ac:spMkLst>
            <pc:docMk/>
            <pc:sldMk cId="1687439040" sldId="260"/>
            <ac:spMk id="10" creationId="{90D70DD9-E052-487D-AD36-0E1CEEF02D98}"/>
          </ac:spMkLst>
        </pc:spChg>
        <pc:spChg chg="add del mod">
          <ac:chgData name="James Mellor" userId="f7a868f1-cec5-42da-88df-2860a1c74a3f" providerId="ADAL" clId="{0FED8E14-9B56-4CF9-B829-2C1D9443E057}" dt="2021-01-05T18:28:13.288" v="75" actId="21"/>
          <ac:spMkLst>
            <pc:docMk/>
            <pc:sldMk cId="1687439040" sldId="260"/>
            <ac:spMk id="11" creationId="{726CF5CE-AE63-4444-83F0-83D7225FF0AB}"/>
          </ac:spMkLst>
        </pc:spChg>
        <pc:spChg chg="add del mod">
          <ac:chgData name="James Mellor" userId="f7a868f1-cec5-42da-88df-2860a1c74a3f" providerId="ADAL" clId="{0FED8E14-9B56-4CF9-B829-2C1D9443E057}" dt="2021-01-05T18:28:13.288" v="75" actId="21"/>
          <ac:spMkLst>
            <pc:docMk/>
            <pc:sldMk cId="1687439040" sldId="260"/>
            <ac:spMk id="12" creationId="{15197E60-12D9-4962-B879-C068D9B84F9E}"/>
          </ac:spMkLst>
        </pc:spChg>
        <pc:spChg chg="add mod">
          <ac:chgData name="James Mellor" userId="f7a868f1-cec5-42da-88df-2860a1c74a3f" providerId="ADAL" clId="{0FED8E14-9B56-4CF9-B829-2C1D9443E057}" dt="2021-01-05T19:18:31.224" v="1729" actId="20577"/>
          <ac:spMkLst>
            <pc:docMk/>
            <pc:sldMk cId="1687439040" sldId="260"/>
            <ac:spMk id="14" creationId="{C763ADC8-F82B-413A-8037-9D1461019970}"/>
          </ac:spMkLst>
        </pc:spChg>
        <pc:spChg chg="add mod">
          <ac:chgData name="James Mellor" userId="f7a868f1-cec5-42da-88df-2860a1c74a3f" providerId="ADAL" clId="{0FED8E14-9B56-4CF9-B829-2C1D9443E057}" dt="2021-01-05T18:44:02.623" v="693" actId="20577"/>
          <ac:spMkLst>
            <pc:docMk/>
            <pc:sldMk cId="1687439040" sldId="260"/>
            <ac:spMk id="15" creationId="{75081134-1E4B-414A-9DB8-997445AAF894}"/>
          </ac:spMkLst>
        </pc:spChg>
        <pc:graphicFrameChg chg="add mod modGraphic">
          <ac:chgData name="James Mellor" userId="f7a868f1-cec5-42da-88df-2860a1c74a3f" providerId="ADAL" clId="{0FED8E14-9B56-4CF9-B829-2C1D9443E057}" dt="2021-01-05T18:42:26.272" v="356" actId="1076"/>
          <ac:graphicFrameMkLst>
            <pc:docMk/>
            <pc:sldMk cId="1687439040" sldId="260"/>
            <ac:graphicFrameMk id="3" creationId="{15ED285A-C8E5-4333-A17A-038F2831A911}"/>
          </ac:graphicFrameMkLst>
        </pc:graphicFrameChg>
        <pc:picChg chg="mod">
          <ac:chgData name="James Mellor" userId="f7a868f1-cec5-42da-88df-2860a1c74a3f" providerId="ADAL" clId="{0FED8E14-9B56-4CF9-B829-2C1D9443E057}" dt="2021-01-05T18:26:34.341" v="61" actId="1076"/>
          <ac:picMkLst>
            <pc:docMk/>
            <pc:sldMk cId="1687439040" sldId="260"/>
            <ac:picMk id="1026" creationId="{00000000-0000-0000-0000-000000000000}"/>
          </ac:picMkLst>
        </pc:picChg>
      </pc:sldChg>
      <pc:sldChg chg="addSp modSp mod ord modAnim">
        <pc:chgData name="James Mellor" userId="f7a868f1-cec5-42da-88df-2860a1c74a3f" providerId="ADAL" clId="{0FED8E14-9B56-4CF9-B829-2C1D9443E057}" dt="2021-01-05T19:40:21.980" v="2666" actId="1036"/>
        <pc:sldMkLst>
          <pc:docMk/>
          <pc:sldMk cId="1616208814" sldId="261"/>
        </pc:sldMkLst>
        <pc:spChg chg="add mod">
          <ac:chgData name="James Mellor" userId="f7a868f1-cec5-42da-88df-2860a1c74a3f" providerId="ADAL" clId="{0FED8E14-9B56-4CF9-B829-2C1D9443E057}" dt="2021-01-05T18:46:57.703" v="894" actId="1076"/>
          <ac:spMkLst>
            <pc:docMk/>
            <pc:sldMk cId="1616208814" sldId="261"/>
            <ac:spMk id="5" creationId="{03629642-3028-4891-B2D2-53B1DB00E597}"/>
          </ac:spMkLst>
        </pc:spChg>
        <pc:spChg chg="mod">
          <ac:chgData name="James Mellor" userId="f7a868f1-cec5-42da-88df-2860a1c74a3f" providerId="ADAL" clId="{0FED8E14-9B56-4CF9-B829-2C1D9443E057}" dt="2021-01-05T18:19:28.826" v="29" actId="20577"/>
          <ac:spMkLst>
            <pc:docMk/>
            <pc:sldMk cId="1616208814" sldId="261"/>
            <ac:spMk id="6" creationId="{369766F3-BB53-41A0-8FF5-73D37F185C66}"/>
          </ac:spMkLst>
        </pc:spChg>
        <pc:spChg chg="add mod">
          <ac:chgData name="James Mellor" userId="f7a868f1-cec5-42da-88df-2860a1c74a3f" providerId="ADAL" clId="{0FED8E14-9B56-4CF9-B829-2C1D9443E057}" dt="2021-01-05T18:56:51.762" v="1079" actId="20577"/>
          <ac:spMkLst>
            <pc:docMk/>
            <pc:sldMk cId="1616208814" sldId="261"/>
            <ac:spMk id="7" creationId="{8270A7B0-C511-4ADA-85E0-20AFA9785A65}"/>
          </ac:spMkLst>
        </pc:spChg>
        <pc:spChg chg="add mod">
          <ac:chgData name="James Mellor" userId="f7a868f1-cec5-42da-88df-2860a1c74a3f" providerId="ADAL" clId="{0FED8E14-9B56-4CF9-B829-2C1D9443E057}" dt="2021-01-05T18:57:18.103" v="1103" actId="20577"/>
          <ac:spMkLst>
            <pc:docMk/>
            <pc:sldMk cId="1616208814" sldId="261"/>
            <ac:spMk id="8" creationId="{17AED539-E8F9-40CE-92AB-C8E00C914D14}"/>
          </ac:spMkLst>
        </pc:spChg>
        <pc:spChg chg="add mod">
          <ac:chgData name="James Mellor" userId="f7a868f1-cec5-42da-88df-2860a1c74a3f" providerId="ADAL" clId="{0FED8E14-9B56-4CF9-B829-2C1D9443E057}" dt="2021-01-05T18:57:07.055" v="1091" actId="20577"/>
          <ac:spMkLst>
            <pc:docMk/>
            <pc:sldMk cId="1616208814" sldId="261"/>
            <ac:spMk id="9" creationId="{A7559317-807C-47A8-BEF0-EDE12BB2FBE9}"/>
          </ac:spMkLst>
        </pc:spChg>
        <pc:spChg chg="add mod">
          <ac:chgData name="James Mellor" userId="f7a868f1-cec5-42da-88df-2860a1c74a3f" providerId="ADAL" clId="{0FED8E14-9B56-4CF9-B829-2C1D9443E057}" dt="2021-01-05T18:47:11.481" v="895" actId="1076"/>
          <ac:spMkLst>
            <pc:docMk/>
            <pc:sldMk cId="1616208814" sldId="261"/>
            <ac:spMk id="10" creationId="{8683A474-9256-4469-9B7F-FE97B7318958}"/>
          </ac:spMkLst>
        </pc:spChg>
        <pc:spChg chg="add mod">
          <ac:chgData name="James Mellor" userId="f7a868f1-cec5-42da-88df-2860a1c74a3f" providerId="ADAL" clId="{0FED8E14-9B56-4CF9-B829-2C1D9443E057}" dt="2021-01-05T19:40:21.980" v="2666" actId="1036"/>
          <ac:spMkLst>
            <pc:docMk/>
            <pc:sldMk cId="1616208814" sldId="261"/>
            <ac:spMk id="11" creationId="{902FB5A6-0C47-42A3-BECE-CF50C124039C}"/>
          </ac:spMkLst>
        </pc:spChg>
        <pc:spChg chg="add mod">
          <ac:chgData name="James Mellor" userId="f7a868f1-cec5-42da-88df-2860a1c74a3f" providerId="ADAL" clId="{0FED8E14-9B56-4CF9-B829-2C1D9443E057}" dt="2021-01-05T18:45:59.134" v="817" actId="13822"/>
          <ac:spMkLst>
            <pc:docMk/>
            <pc:sldMk cId="1616208814" sldId="261"/>
            <ac:spMk id="12" creationId="{C0ACED12-BBFE-4919-A7D5-EB69B73AEF47}"/>
          </ac:spMkLst>
        </pc:spChg>
      </pc:sldChg>
      <pc:sldChg chg="addSp delSp modSp mod ord modAnim">
        <pc:chgData name="James Mellor" userId="f7a868f1-cec5-42da-88df-2860a1c74a3f" providerId="ADAL" clId="{0FED8E14-9B56-4CF9-B829-2C1D9443E057}" dt="2021-01-05T18:56:26.518" v="1063" actId="1076"/>
        <pc:sldMkLst>
          <pc:docMk/>
          <pc:sldMk cId="417199247" sldId="262"/>
        </pc:sldMkLst>
        <pc:spChg chg="mod">
          <ac:chgData name="James Mellor" userId="f7a868f1-cec5-42da-88df-2860a1c74a3f" providerId="ADAL" clId="{0FED8E14-9B56-4CF9-B829-2C1D9443E057}" dt="2021-01-05T18:19:38.130" v="31" actId="20577"/>
          <ac:spMkLst>
            <pc:docMk/>
            <pc:sldMk cId="417199247" sldId="262"/>
            <ac:spMk id="6" creationId="{369766F3-BB53-41A0-8FF5-73D37F185C66}"/>
          </ac:spMkLst>
        </pc:spChg>
        <pc:spChg chg="add del mod">
          <ac:chgData name="James Mellor" userId="f7a868f1-cec5-42da-88df-2860a1c74a3f" providerId="ADAL" clId="{0FED8E14-9B56-4CF9-B829-2C1D9443E057}" dt="2021-01-05T18:49:39.872" v="904"/>
          <ac:spMkLst>
            <pc:docMk/>
            <pc:sldMk cId="417199247" sldId="262"/>
            <ac:spMk id="7" creationId="{41523213-9197-49D0-B4AC-A20C952474AA}"/>
          </ac:spMkLst>
        </pc:spChg>
        <pc:spChg chg="add del mod">
          <ac:chgData name="James Mellor" userId="f7a868f1-cec5-42da-88df-2860a1c74a3f" providerId="ADAL" clId="{0FED8E14-9B56-4CF9-B829-2C1D9443E057}" dt="2021-01-05T18:49:39.872" v="904"/>
          <ac:spMkLst>
            <pc:docMk/>
            <pc:sldMk cId="417199247" sldId="262"/>
            <ac:spMk id="8" creationId="{0CA59A0A-04A5-4E6A-BBAA-8B678914FFFB}"/>
          </ac:spMkLst>
        </pc:spChg>
        <pc:spChg chg="add del mod">
          <ac:chgData name="James Mellor" userId="f7a868f1-cec5-42da-88df-2860a1c74a3f" providerId="ADAL" clId="{0FED8E14-9B56-4CF9-B829-2C1D9443E057}" dt="2021-01-05T18:49:39.872" v="904"/>
          <ac:spMkLst>
            <pc:docMk/>
            <pc:sldMk cId="417199247" sldId="262"/>
            <ac:spMk id="9" creationId="{17C77986-AA85-4DB8-B54A-FCBCA7D8A87B}"/>
          </ac:spMkLst>
        </pc:spChg>
        <pc:spChg chg="add del mod">
          <ac:chgData name="James Mellor" userId="f7a868f1-cec5-42da-88df-2860a1c74a3f" providerId="ADAL" clId="{0FED8E14-9B56-4CF9-B829-2C1D9443E057}" dt="2021-01-05T18:49:39.872" v="904"/>
          <ac:spMkLst>
            <pc:docMk/>
            <pc:sldMk cId="417199247" sldId="262"/>
            <ac:spMk id="10" creationId="{2BECD67E-2B41-491F-98F1-9327DB6335B8}"/>
          </ac:spMkLst>
        </pc:spChg>
        <pc:spChg chg="add del mod">
          <ac:chgData name="James Mellor" userId="f7a868f1-cec5-42da-88df-2860a1c74a3f" providerId="ADAL" clId="{0FED8E14-9B56-4CF9-B829-2C1D9443E057}" dt="2021-01-05T18:49:39.872" v="904"/>
          <ac:spMkLst>
            <pc:docMk/>
            <pc:sldMk cId="417199247" sldId="262"/>
            <ac:spMk id="11" creationId="{6357A4C8-ECF5-495B-99C4-03F9B7C01103}"/>
          </ac:spMkLst>
        </pc:spChg>
        <pc:spChg chg="add del mod">
          <ac:chgData name="James Mellor" userId="f7a868f1-cec5-42da-88df-2860a1c74a3f" providerId="ADAL" clId="{0FED8E14-9B56-4CF9-B829-2C1D9443E057}" dt="2021-01-05T18:49:39.872" v="904"/>
          <ac:spMkLst>
            <pc:docMk/>
            <pc:sldMk cId="417199247" sldId="262"/>
            <ac:spMk id="12" creationId="{452C3BFF-0A02-4423-B9C6-5F13740109C4}"/>
          </ac:spMkLst>
        </pc:spChg>
        <pc:spChg chg="add del mod">
          <ac:chgData name="James Mellor" userId="f7a868f1-cec5-42da-88df-2860a1c74a3f" providerId="ADAL" clId="{0FED8E14-9B56-4CF9-B829-2C1D9443E057}" dt="2021-01-05T18:49:39.872" v="904"/>
          <ac:spMkLst>
            <pc:docMk/>
            <pc:sldMk cId="417199247" sldId="262"/>
            <ac:spMk id="13" creationId="{B40ED26A-A67D-48FE-B826-4FE7A47F4FD4}"/>
          </ac:spMkLst>
        </pc:spChg>
        <pc:spChg chg="add del mod">
          <ac:chgData name="James Mellor" userId="f7a868f1-cec5-42da-88df-2860a1c74a3f" providerId="ADAL" clId="{0FED8E14-9B56-4CF9-B829-2C1D9443E057}" dt="2021-01-05T18:49:39.872" v="904"/>
          <ac:spMkLst>
            <pc:docMk/>
            <pc:sldMk cId="417199247" sldId="262"/>
            <ac:spMk id="14" creationId="{6A6330F3-3351-4465-A70E-87A260191F46}"/>
          </ac:spMkLst>
        </pc:spChg>
        <pc:spChg chg="add del mod">
          <ac:chgData name="James Mellor" userId="f7a868f1-cec5-42da-88df-2860a1c74a3f" providerId="ADAL" clId="{0FED8E14-9B56-4CF9-B829-2C1D9443E057}" dt="2021-01-05T18:50:42.910" v="908"/>
          <ac:spMkLst>
            <pc:docMk/>
            <pc:sldMk cId="417199247" sldId="262"/>
            <ac:spMk id="16" creationId="{078D22F9-D6FE-4065-8D33-45ABEE564AE7}"/>
          </ac:spMkLst>
        </pc:spChg>
        <pc:spChg chg="add del mod">
          <ac:chgData name="James Mellor" userId="f7a868f1-cec5-42da-88df-2860a1c74a3f" providerId="ADAL" clId="{0FED8E14-9B56-4CF9-B829-2C1D9443E057}" dt="2021-01-05T18:50:42.910" v="908"/>
          <ac:spMkLst>
            <pc:docMk/>
            <pc:sldMk cId="417199247" sldId="262"/>
            <ac:spMk id="17" creationId="{583E7393-E582-4131-BC8D-01AA8CFFDF6E}"/>
          </ac:spMkLst>
        </pc:spChg>
        <pc:spChg chg="add del mod">
          <ac:chgData name="James Mellor" userId="f7a868f1-cec5-42da-88df-2860a1c74a3f" providerId="ADAL" clId="{0FED8E14-9B56-4CF9-B829-2C1D9443E057}" dt="2021-01-05T18:50:42.910" v="908"/>
          <ac:spMkLst>
            <pc:docMk/>
            <pc:sldMk cId="417199247" sldId="262"/>
            <ac:spMk id="18" creationId="{B6FC90C9-2BCD-4AC5-9A38-F8B67833F2DF}"/>
          </ac:spMkLst>
        </pc:spChg>
        <pc:spChg chg="add del mod">
          <ac:chgData name="James Mellor" userId="f7a868f1-cec5-42da-88df-2860a1c74a3f" providerId="ADAL" clId="{0FED8E14-9B56-4CF9-B829-2C1D9443E057}" dt="2021-01-05T18:50:42.910" v="908"/>
          <ac:spMkLst>
            <pc:docMk/>
            <pc:sldMk cId="417199247" sldId="262"/>
            <ac:spMk id="19" creationId="{19595B10-B32C-4100-A463-B89C448B3ADD}"/>
          </ac:spMkLst>
        </pc:spChg>
        <pc:spChg chg="add del mod">
          <ac:chgData name="James Mellor" userId="f7a868f1-cec5-42da-88df-2860a1c74a3f" providerId="ADAL" clId="{0FED8E14-9B56-4CF9-B829-2C1D9443E057}" dt="2021-01-05T18:50:42.910" v="908"/>
          <ac:spMkLst>
            <pc:docMk/>
            <pc:sldMk cId="417199247" sldId="262"/>
            <ac:spMk id="20" creationId="{3E58D538-DEFE-40C3-A7BD-831C9AD73FF7}"/>
          </ac:spMkLst>
        </pc:spChg>
        <pc:spChg chg="add del mod">
          <ac:chgData name="James Mellor" userId="f7a868f1-cec5-42da-88df-2860a1c74a3f" providerId="ADAL" clId="{0FED8E14-9B56-4CF9-B829-2C1D9443E057}" dt="2021-01-05T18:50:42.910" v="908"/>
          <ac:spMkLst>
            <pc:docMk/>
            <pc:sldMk cId="417199247" sldId="262"/>
            <ac:spMk id="21" creationId="{A32C7357-3F4F-4E14-A5AE-181DF53E5706}"/>
          </ac:spMkLst>
        </pc:spChg>
        <pc:spChg chg="add del mod">
          <ac:chgData name="James Mellor" userId="f7a868f1-cec5-42da-88df-2860a1c74a3f" providerId="ADAL" clId="{0FED8E14-9B56-4CF9-B829-2C1D9443E057}" dt="2021-01-05T18:50:42.910" v="908"/>
          <ac:spMkLst>
            <pc:docMk/>
            <pc:sldMk cId="417199247" sldId="262"/>
            <ac:spMk id="22" creationId="{719C1CAA-90BC-479D-A16E-CCC092CE06C9}"/>
          </ac:spMkLst>
        </pc:spChg>
        <pc:spChg chg="add mod">
          <ac:chgData name="James Mellor" userId="f7a868f1-cec5-42da-88df-2860a1c74a3f" providerId="ADAL" clId="{0FED8E14-9B56-4CF9-B829-2C1D9443E057}" dt="2021-01-05T18:52:46.719" v="1042" actId="20577"/>
          <ac:spMkLst>
            <pc:docMk/>
            <pc:sldMk cId="417199247" sldId="262"/>
            <ac:spMk id="24" creationId="{7EE5EEB4-4566-43D9-AAB6-509B4B9C5781}"/>
          </ac:spMkLst>
        </pc:spChg>
        <pc:picChg chg="add del">
          <ac:chgData name="James Mellor" userId="f7a868f1-cec5-42da-88df-2860a1c74a3f" providerId="ADAL" clId="{0FED8E14-9B56-4CF9-B829-2C1D9443E057}" dt="2021-01-05T18:49:46.151" v="906" actId="478"/>
          <ac:picMkLst>
            <pc:docMk/>
            <pc:sldMk cId="417199247" sldId="262"/>
            <ac:picMk id="2" creationId="{5EF0866D-535D-4A6A-9BEC-1C6032BA5CA1}"/>
          </ac:picMkLst>
        </pc:picChg>
        <pc:picChg chg="add mod">
          <ac:chgData name="James Mellor" userId="f7a868f1-cec5-42da-88df-2860a1c74a3f" providerId="ADAL" clId="{0FED8E14-9B56-4CF9-B829-2C1D9443E057}" dt="2021-01-05T18:56:05.357" v="1058" actId="14100"/>
          <ac:picMkLst>
            <pc:docMk/>
            <pc:sldMk cId="417199247" sldId="262"/>
            <ac:picMk id="3" creationId="{59A34CBB-8960-4216-93BE-43C2F54BE305}"/>
          </ac:picMkLst>
        </pc:picChg>
        <pc:picChg chg="add del mod">
          <ac:chgData name="James Mellor" userId="f7a868f1-cec5-42da-88df-2860a1c74a3f" providerId="ADAL" clId="{0FED8E14-9B56-4CF9-B829-2C1D9443E057}" dt="2021-01-05T18:49:39.872" v="904"/>
          <ac:picMkLst>
            <pc:docMk/>
            <pc:sldMk cId="417199247" sldId="262"/>
            <ac:picMk id="5" creationId="{30C51689-AF86-45CF-9BCC-099A8042542D}"/>
          </ac:picMkLst>
        </pc:picChg>
        <pc:picChg chg="add del mod">
          <ac:chgData name="James Mellor" userId="f7a868f1-cec5-42da-88df-2860a1c74a3f" providerId="ADAL" clId="{0FED8E14-9B56-4CF9-B829-2C1D9443E057}" dt="2021-01-05T18:50:42.910" v="908"/>
          <ac:picMkLst>
            <pc:docMk/>
            <pc:sldMk cId="417199247" sldId="262"/>
            <ac:picMk id="15" creationId="{3F679BD8-3232-4DA3-9F93-06B912E95510}"/>
          </ac:picMkLst>
        </pc:picChg>
        <pc:picChg chg="add mod">
          <ac:chgData name="James Mellor" userId="f7a868f1-cec5-42da-88df-2860a1c74a3f" providerId="ADAL" clId="{0FED8E14-9B56-4CF9-B829-2C1D9443E057}" dt="2021-01-05T18:56:16.065" v="1061" actId="1076"/>
          <ac:picMkLst>
            <pc:docMk/>
            <pc:sldMk cId="417199247" sldId="262"/>
            <ac:picMk id="23" creationId="{6A108B8F-AA70-46BD-B3AD-9D91DB164B56}"/>
          </ac:picMkLst>
        </pc:picChg>
        <pc:picChg chg="add mod">
          <ac:chgData name="James Mellor" userId="f7a868f1-cec5-42da-88df-2860a1c74a3f" providerId="ADAL" clId="{0FED8E14-9B56-4CF9-B829-2C1D9443E057}" dt="2021-01-05T18:56:26.518" v="1063" actId="1076"/>
          <ac:picMkLst>
            <pc:docMk/>
            <pc:sldMk cId="417199247" sldId="262"/>
            <ac:picMk id="25" creationId="{58FB1748-171F-41D2-AF6E-3E96968372E7}"/>
          </ac:picMkLst>
        </pc:picChg>
      </pc:sldChg>
      <pc:sldChg chg="addSp modSp mod ord modAnim">
        <pc:chgData name="James Mellor" userId="f7a868f1-cec5-42da-88df-2860a1c74a3f" providerId="ADAL" clId="{0FED8E14-9B56-4CF9-B829-2C1D9443E057}" dt="2021-01-05T19:06:12.941" v="1312" actId="1076"/>
        <pc:sldMkLst>
          <pc:docMk/>
          <pc:sldMk cId="3911340559" sldId="263"/>
        </pc:sldMkLst>
        <pc:spChg chg="mod">
          <ac:chgData name="James Mellor" userId="f7a868f1-cec5-42da-88df-2860a1c74a3f" providerId="ADAL" clId="{0FED8E14-9B56-4CF9-B829-2C1D9443E057}" dt="2021-01-05T18:19:42.561" v="33" actId="20577"/>
          <ac:spMkLst>
            <pc:docMk/>
            <pc:sldMk cId="3911340559" sldId="263"/>
            <ac:spMk id="6" creationId="{369766F3-BB53-41A0-8FF5-73D37F185C66}"/>
          </ac:spMkLst>
        </pc:spChg>
        <pc:spChg chg="add mod">
          <ac:chgData name="James Mellor" userId="f7a868f1-cec5-42da-88df-2860a1c74a3f" providerId="ADAL" clId="{0FED8E14-9B56-4CF9-B829-2C1D9443E057}" dt="2021-01-05T19:06:12.941" v="1312" actId="1076"/>
          <ac:spMkLst>
            <pc:docMk/>
            <pc:sldMk cId="3911340559" sldId="263"/>
            <ac:spMk id="7" creationId="{B8630BF9-850F-491A-8A80-A712B3D427A2}"/>
          </ac:spMkLst>
        </pc:spChg>
        <pc:spChg chg="add mod">
          <ac:chgData name="James Mellor" userId="f7a868f1-cec5-42da-88df-2860a1c74a3f" providerId="ADAL" clId="{0FED8E14-9B56-4CF9-B829-2C1D9443E057}" dt="2021-01-05T19:03:25.436" v="1113" actId="20577"/>
          <ac:spMkLst>
            <pc:docMk/>
            <pc:sldMk cId="3911340559" sldId="263"/>
            <ac:spMk id="8" creationId="{044216D7-BF10-4B11-B026-2B67D6D42764}"/>
          </ac:spMkLst>
        </pc:spChg>
        <pc:spChg chg="add mod">
          <ac:chgData name="James Mellor" userId="f7a868f1-cec5-42da-88df-2860a1c74a3f" providerId="ADAL" clId="{0FED8E14-9B56-4CF9-B829-2C1D9443E057}" dt="2021-01-05T19:05:52.003" v="1310" actId="1036"/>
          <ac:spMkLst>
            <pc:docMk/>
            <pc:sldMk cId="3911340559" sldId="263"/>
            <ac:spMk id="9" creationId="{D4079703-987B-4894-B615-D411D775BB9A}"/>
          </ac:spMkLst>
        </pc:spChg>
        <pc:spChg chg="add mod">
          <ac:chgData name="James Mellor" userId="f7a868f1-cec5-42da-88df-2860a1c74a3f" providerId="ADAL" clId="{0FED8E14-9B56-4CF9-B829-2C1D9443E057}" dt="2021-01-05T19:05:20.228" v="1305" actId="1076"/>
          <ac:spMkLst>
            <pc:docMk/>
            <pc:sldMk cId="3911340559" sldId="263"/>
            <ac:spMk id="10" creationId="{A77ED216-3AF4-4E50-8727-B86A1930AA9F}"/>
          </ac:spMkLst>
        </pc:spChg>
        <pc:picChg chg="add mod ord">
          <ac:chgData name="James Mellor" userId="f7a868f1-cec5-42da-88df-2860a1c74a3f" providerId="ADAL" clId="{0FED8E14-9B56-4CF9-B829-2C1D9443E057}" dt="2021-01-05T19:05:29.202" v="1307" actId="167"/>
          <ac:picMkLst>
            <pc:docMk/>
            <pc:sldMk cId="3911340559" sldId="263"/>
            <ac:picMk id="5" creationId="{6889CC7D-6C23-4AAD-8700-D7EA9303AEA0}"/>
          </ac:picMkLst>
        </pc:picChg>
      </pc:sldChg>
      <pc:sldChg chg="modSp mod ord">
        <pc:chgData name="James Mellor" userId="f7a868f1-cec5-42da-88df-2860a1c74a3f" providerId="ADAL" clId="{0FED8E14-9B56-4CF9-B829-2C1D9443E057}" dt="2021-01-05T18:20:14.407" v="47" actId="20577"/>
        <pc:sldMkLst>
          <pc:docMk/>
          <pc:sldMk cId="2957235348" sldId="264"/>
        </pc:sldMkLst>
        <pc:spChg chg="mod">
          <ac:chgData name="James Mellor" userId="f7a868f1-cec5-42da-88df-2860a1c74a3f" providerId="ADAL" clId="{0FED8E14-9B56-4CF9-B829-2C1D9443E057}" dt="2021-01-05T17:55:02.756" v="4" actId="20577"/>
          <ac:spMkLst>
            <pc:docMk/>
            <pc:sldMk cId="2957235348" sldId="264"/>
            <ac:spMk id="6" creationId="{00000000-0000-0000-0000-000000000000}"/>
          </ac:spMkLst>
        </pc:spChg>
        <pc:spChg chg="mod">
          <ac:chgData name="James Mellor" userId="f7a868f1-cec5-42da-88df-2860a1c74a3f" providerId="ADAL" clId="{0FED8E14-9B56-4CF9-B829-2C1D9443E057}" dt="2021-01-05T18:20:14.407" v="47" actId="20577"/>
          <ac:spMkLst>
            <pc:docMk/>
            <pc:sldMk cId="2957235348" sldId="264"/>
            <ac:spMk id="9" creationId="{369766F3-BB53-41A0-8FF5-73D37F185C66}"/>
          </ac:spMkLst>
        </pc:spChg>
      </pc:sldChg>
      <pc:sldChg chg="modSp mod ord">
        <pc:chgData name="James Mellor" userId="f7a868f1-cec5-42da-88df-2860a1c74a3f" providerId="ADAL" clId="{0FED8E14-9B56-4CF9-B829-2C1D9443E057}" dt="2021-01-05T18:19:47.626" v="36" actId="20577"/>
        <pc:sldMkLst>
          <pc:docMk/>
          <pc:sldMk cId="2497202948" sldId="265"/>
        </pc:sldMkLst>
        <pc:spChg chg="mod">
          <ac:chgData name="James Mellor" userId="f7a868f1-cec5-42da-88df-2860a1c74a3f" providerId="ADAL" clId="{0FED8E14-9B56-4CF9-B829-2C1D9443E057}" dt="2021-01-05T17:55:11.066" v="9" actId="20577"/>
          <ac:spMkLst>
            <pc:docMk/>
            <pc:sldMk cId="2497202948" sldId="265"/>
            <ac:spMk id="2" creationId="{00000000-0000-0000-0000-000000000000}"/>
          </ac:spMkLst>
        </pc:spChg>
        <pc:spChg chg="mod">
          <ac:chgData name="James Mellor" userId="f7a868f1-cec5-42da-88df-2860a1c74a3f" providerId="ADAL" clId="{0FED8E14-9B56-4CF9-B829-2C1D9443E057}" dt="2021-01-05T18:19:47.626" v="36" actId="20577"/>
          <ac:spMkLst>
            <pc:docMk/>
            <pc:sldMk cId="2497202948" sldId="265"/>
            <ac:spMk id="12" creationId="{369766F3-BB53-41A0-8FF5-73D37F185C66}"/>
          </ac:spMkLst>
        </pc:spChg>
      </pc:sldChg>
      <pc:sldChg chg="add del">
        <pc:chgData name="James Mellor" userId="f7a868f1-cec5-42da-88df-2860a1c74a3f" providerId="ADAL" clId="{0FED8E14-9B56-4CF9-B829-2C1D9443E057}" dt="2021-01-05T18:31:20.440" v="152" actId="47"/>
        <pc:sldMkLst>
          <pc:docMk/>
          <pc:sldMk cId="2827777731" sldId="266"/>
        </pc:sldMkLst>
      </pc:sldChg>
      <pc:sldChg chg="delSp modSp add mod ord">
        <pc:chgData name="James Mellor" userId="f7a868f1-cec5-42da-88df-2860a1c74a3f" providerId="ADAL" clId="{0FED8E14-9B56-4CF9-B829-2C1D9443E057}" dt="2021-01-05T19:35:47.015" v="2616" actId="20577"/>
        <pc:sldMkLst>
          <pc:docMk/>
          <pc:sldMk cId="4136765691" sldId="266"/>
        </pc:sldMkLst>
        <pc:spChg chg="mod">
          <ac:chgData name="James Mellor" userId="f7a868f1-cec5-42da-88df-2860a1c74a3f" providerId="ADAL" clId="{0FED8E14-9B56-4CF9-B829-2C1D9443E057}" dt="2021-01-05T19:10:26.763" v="1598" actId="20577"/>
          <ac:spMkLst>
            <pc:docMk/>
            <pc:sldMk cId="4136765691" sldId="266"/>
            <ac:spMk id="6" creationId="{369766F3-BB53-41A0-8FF5-73D37F185C66}"/>
          </ac:spMkLst>
        </pc:spChg>
        <pc:spChg chg="mod">
          <ac:chgData name="James Mellor" userId="f7a868f1-cec5-42da-88df-2860a1c74a3f" providerId="ADAL" clId="{0FED8E14-9B56-4CF9-B829-2C1D9443E057}" dt="2021-01-05T19:10:09.727" v="1587" actId="1076"/>
          <ac:spMkLst>
            <pc:docMk/>
            <pc:sldMk cId="4136765691" sldId="266"/>
            <ac:spMk id="14" creationId="{C763ADC8-F82B-413A-8037-9D1461019970}"/>
          </ac:spMkLst>
        </pc:spChg>
        <pc:spChg chg="del">
          <ac:chgData name="James Mellor" userId="f7a868f1-cec5-42da-88df-2860a1c74a3f" providerId="ADAL" clId="{0FED8E14-9B56-4CF9-B829-2C1D9443E057}" dt="2021-01-05T19:09:17.543" v="1578" actId="478"/>
          <ac:spMkLst>
            <pc:docMk/>
            <pc:sldMk cId="4136765691" sldId="266"/>
            <ac:spMk id="15" creationId="{75081134-1E4B-414A-9DB8-997445AAF894}"/>
          </ac:spMkLst>
        </pc:spChg>
        <pc:graphicFrameChg chg="mod modGraphic">
          <ac:chgData name="James Mellor" userId="f7a868f1-cec5-42da-88df-2860a1c74a3f" providerId="ADAL" clId="{0FED8E14-9B56-4CF9-B829-2C1D9443E057}" dt="2021-01-05T19:35:47.015" v="2616" actId="20577"/>
          <ac:graphicFrameMkLst>
            <pc:docMk/>
            <pc:sldMk cId="4136765691" sldId="266"/>
            <ac:graphicFrameMk id="3" creationId="{15ED285A-C8E5-4333-A17A-038F2831A911}"/>
          </ac:graphicFrameMkLst>
        </pc:graphicFrameChg>
      </pc:sldChg>
      <pc:sldChg chg="modSp add mod ord">
        <pc:chgData name="James Mellor" userId="f7a868f1-cec5-42da-88df-2860a1c74a3f" providerId="ADAL" clId="{0FED8E14-9B56-4CF9-B829-2C1D9443E057}" dt="2021-01-05T19:35:30.717" v="2597" actId="114"/>
        <pc:sldMkLst>
          <pc:docMk/>
          <pc:sldMk cId="1381101282" sldId="267"/>
        </pc:sldMkLst>
        <pc:spChg chg="mod">
          <ac:chgData name="James Mellor" userId="f7a868f1-cec5-42da-88df-2860a1c74a3f" providerId="ADAL" clId="{0FED8E14-9B56-4CF9-B829-2C1D9443E057}" dt="2021-01-05T19:14:29.416" v="1610" actId="20577"/>
          <ac:spMkLst>
            <pc:docMk/>
            <pc:sldMk cId="1381101282" sldId="267"/>
            <ac:spMk id="6" creationId="{369766F3-BB53-41A0-8FF5-73D37F185C66}"/>
          </ac:spMkLst>
        </pc:spChg>
        <pc:graphicFrameChg chg="mod modGraphic">
          <ac:chgData name="James Mellor" userId="f7a868f1-cec5-42da-88df-2860a1c74a3f" providerId="ADAL" clId="{0FED8E14-9B56-4CF9-B829-2C1D9443E057}" dt="2021-01-05T19:35:30.717" v="2597" actId="114"/>
          <ac:graphicFrameMkLst>
            <pc:docMk/>
            <pc:sldMk cId="1381101282" sldId="267"/>
            <ac:graphicFrameMk id="3" creationId="{15ED285A-C8E5-4333-A17A-038F2831A911}"/>
          </ac:graphicFrameMkLst>
        </pc:graphicFrameChg>
      </pc:sldChg>
      <pc:sldChg chg="delSp modSp add mod ord">
        <pc:chgData name="James Mellor" userId="f7a868f1-cec5-42da-88df-2860a1c74a3f" providerId="ADAL" clId="{0FED8E14-9B56-4CF9-B829-2C1D9443E057}" dt="2021-01-05T19:35:13.929" v="2595" actId="20577"/>
        <pc:sldMkLst>
          <pc:docMk/>
          <pc:sldMk cId="1055605060" sldId="268"/>
        </pc:sldMkLst>
        <pc:spChg chg="mod">
          <ac:chgData name="James Mellor" userId="f7a868f1-cec5-42da-88df-2860a1c74a3f" providerId="ADAL" clId="{0FED8E14-9B56-4CF9-B829-2C1D9443E057}" dt="2021-01-05T19:18:09.862" v="1721" actId="20577"/>
          <ac:spMkLst>
            <pc:docMk/>
            <pc:sldMk cId="1055605060" sldId="268"/>
            <ac:spMk id="6" creationId="{369766F3-BB53-41A0-8FF5-73D37F185C66}"/>
          </ac:spMkLst>
        </pc:spChg>
        <pc:spChg chg="mod">
          <ac:chgData name="James Mellor" userId="f7a868f1-cec5-42da-88df-2860a1c74a3f" providerId="ADAL" clId="{0FED8E14-9B56-4CF9-B829-2C1D9443E057}" dt="2021-01-05T19:19:44.870" v="2016" actId="14100"/>
          <ac:spMkLst>
            <pc:docMk/>
            <pc:sldMk cId="1055605060" sldId="268"/>
            <ac:spMk id="14" creationId="{C763ADC8-F82B-413A-8037-9D1461019970}"/>
          </ac:spMkLst>
        </pc:spChg>
        <pc:spChg chg="del">
          <ac:chgData name="James Mellor" userId="f7a868f1-cec5-42da-88df-2860a1c74a3f" providerId="ADAL" clId="{0FED8E14-9B56-4CF9-B829-2C1D9443E057}" dt="2021-01-05T19:19:27.694" v="2013" actId="478"/>
          <ac:spMkLst>
            <pc:docMk/>
            <pc:sldMk cId="1055605060" sldId="268"/>
            <ac:spMk id="15" creationId="{75081134-1E4B-414A-9DB8-997445AAF894}"/>
          </ac:spMkLst>
        </pc:spChg>
        <pc:graphicFrameChg chg="mod modGraphic">
          <ac:chgData name="James Mellor" userId="f7a868f1-cec5-42da-88df-2860a1c74a3f" providerId="ADAL" clId="{0FED8E14-9B56-4CF9-B829-2C1D9443E057}" dt="2021-01-05T19:35:13.929" v="2595" actId="20577"/>
          <ac:graphicFrameMkLst>
            <pc:docMk/>
            <pc:sldMk cId="1055605060" sldId="268"/>
            <ac:graphicFrameMk id="3" creationId="{15ED285A-C8E5-4333-A17A-038F2831A911}"/>
          </ac:graphicFrameMkLst>
        </pc:graphicFrameChg>
      </pc:sldChg>
      <pc:sldChg chg="modSp add mod">
        <pc:chgData name="James Mellor" userId="f7a868f1-cec5-42da-88df-2860a1c74a3f" providerId="ADAL" clId="{0FED8E14-9B56-4CF9-B829-2C1D9443E057}" dt="2021-01-05T19:42:50.028" v="2742" actId="1076"/>
        <pc:sldMkLst>
          <pc:docMk/>
          <pc:sldMk cId="3661156574" sldId="269"/>
        </pc:sldMkLst>
        <pc:spChg chg="mod">
          <ac:chgData name="James Mellor" userId="f7a868f1-cec5-42da-88df-2860a1c74a3f" providerId="ADAL" clId="{0FED8E14-9B56-4CF9-B829-2C1D9443E057}" dt="2021-01-05T19:42:42.115" v="2741" actId="14100"/>
          <ac:spMkLst>
            <pc:docMk/>
            <pc:sldMk cId="3661156574" sldId="269"/>
            <ac:spMk id="5" creationId="{941EAA13-A463-4DCB-B8CD-2660653C57C3}"/>
          </ac:spMkLst>
        </pc:spChg>
        <pc:spChg chg="mod">
          <ac:chgData name="James Mellor" userId="f7a868f1-cec5-42da-88df-2860a1c74a3f" providerId="ADAL" clId="{0FED8E14-9B56-4CF9-B829-2C1D9443E057}" dt="2021-01-05T19:42:50.028" v="2742" actId="1076"/>
          <ac:spMkLst>
            <pc:docMk/>
            <pc:sldMk cId="3661156574" sldId="269"/>
            <ac:spMk id="7" creationId="{B7CE654C-20D6-43F6-9962-CEECDB2126C4}"/>
          </ac:spMkLst>
        </pc:spChg>
        <pc:spChg chg="mod">
          <ac:chgData name="James Mellor" userId="f7a868f1-cec5-42da-88df-2860a1c74a3f" providerId="ADAL" clId="{0FED8E14-9B56-4CF9-B829-2C1D9443E057}" dt="2021-01-05T19:42:50.028" v="2742" actId="1076"/>
          <ac:spMkLst>
            <pc:docMk/>
            <pc:sldMk cId="3661156574" sldId="269"/>
            <ac:spMk id="8" creationId="{B939CF94-F198-4586-8CF1-E72CB47687DD}"/>
          </ac:spMkLst>
        </pc:spChg>
        <pc:spChg chg="mod">
          <ac:chgData name="James Mellor" userId="f7a868f1-cec5-42da-88df-2860a1c74a3f" providerId="ADAL" clId="{0FED8E14-9B56-4CF9-B829-2C1D9443E057}" dt="2021-01-05T19:42:50.028" v="2742" actId="1076"/>
          <ac:spMkLst>
            <pc:docMk/>
            <pc:sldMk cId="3661156574" sldId="269"/>
            <ac:spMk id="9" creationId="{4C11EED1-AD8F-464D-B65D-DF1613DA5AD8}"/>
          </ac:spMkLst>
        </pc:spChg>
        <pc:spChg chg="mod">
          <ac:chgData name="James Mellor" userId="f7a868f1-cec5-42da-88df-2860a1c74a3f" providerId="ADAL" clId="{0FED8E14-9B56-4CF9-B829-2C1D9443E057}" dt="2021-01-05T19:42:50.028" v="2742" actId="1076"/>
          <ac:spMkLst>
            <pc:docMk/>
            <pc:sldMk cId="3661156574" sldId="269"/>
            <ac:spMk id="10" creationId="{A1A83DD9-5D6C-4C48-9688-C2C69D4AF784}"/>
          </ac:spMkLst>
        </pc:spChg>
        <pc:spChg chg="mod">
          <ac:chgData name="James Mellor" userId="f7a868f1-cec5-42da-88df-2860a1c74a3f" providerId="ADAL" clId="{0FED8E14-9B56-4CF9-B829-2C1D9443E057}" dt="2021-01-05T19:42:50.028" v="2742" actId="1076"/>
          <ac:spMkLst>
            <pc:docMk/>
            <pc:sldMk cId="3661156574" sldId="269"/>
            <ac:spMk id="11" creationId="{5D5413C4-02B1-452A-9B97-0F487105CDEC}"/>
          </ac:spMkLst>
        </pc:spChg>
        <pc:spChg chg="mod">
          <ac:chgData name="James Mellor" userId="f7a868f1-cec5-42da-88df-2860a1c74a3f" providerId="ADAL" clId="{0FED8E14-9B56-4CF9-B829-2C1D9443E057}" dt="2021-01-05T19:42:50.028" v="2742" actId="1076"/>
          <ac:spMkLst>
            <pc:docMk/>
            <pc:sldMk cId="3661156574" sldId="269"/>
            <ac:spMk id="12" creationId="{C8B5720F-B41C-4C4B-9967-3E0DBBA77112}"/>
          </ac:spMkLst>
        </pc:spChg>
      </pc:sldChg>
      <pc:sldChg chg="modSp add mod">
        <pc:chgData name="James Mellor" userId="f7a868f1-cec5-42da-88df-2860a1c74a3f" providerId="ADAL" clId="{0FED8E14-9B56-4CF9-B829-2C1D9443E057}" dt="2021-01-05T19:38:45.383" v="2657" actId="1076"/>
        <pc:sldMkLst>
          <pc:docMk/>
          <pc:sldMk cId="1953442456" sldId="270"/>
        </pc:sldMkLst>
        <pc:spChg chg="mod">
          <ac:chgData name="James Mellor" userId="f7a868f1-cec5-42da-88df-2860a1c74a3f" providerId="ADAL" clId="{0FED8E14-9B56-4CF9-B829-2C1D9443E057}" dt="2021-01-05T19:38:36.593" v="2656" actId="1076"/>
          <ac:spMkLst>
            <pc:docMk/>
            <pc:sldMk cId="1953442456" sldId="270"/>
            <ac:spMk id="5" creationId="{941EAA13-A463-4DCB-B8CD-2660653C57C3}"/>
          </ac:spMkLst>
        </pc:spChg>
        <pc:spChg chg="mod">
          <ac:chgData name="James Mellor" userId="f7a868f1-cec5-42da-88df-2860a1c74a3f" providerId="ADAL" clId="{0FED8E14-9B56-4CF9-B829-2C1D9443E057}" dt="2021-01-05T19:38:45.383" v="2657" actId="1076"/>
          <ac:spMkLst>
            <pc:docMk/>
            <pc:sldMk cId="1953442456" sldId="270"/>
            <ac:spMk id="7" creationId="{B7CE654C-20D6-43F6-9962-CEECDB2126C4}"/>
          </ac:spMkLst>
        </pc:spChg>
        <pc:spChg chg="mod">
          <ac:chgData name="James Mellor" userId="f7a868f1-cec5-42da-88df-2860a1c74a3f" providerId="ADAL" clId="{0FED8E14-9B56-4CF9-B829-2C1D9443E057}" dt="2021-01-05T19:38:45.383" v="2657" actId="1076"/>
          <ac:spMkLst>
            <pc:docMk/>
            <pc:sldMk cId="1953442456" sldId="270"/>
            <ac:spMk id="8" creationId="{B939CF94-F198-4586-8CF1-E72CB47687DD}"/>
          </ac:spMkLst>
        </pc:spChg>
        <pc:spChg chg="mod">
          <ac:chgData name="James Mellor" userId="f7a868f1-cec5-42da-88df-2860a1c74a3f" providerId="ADAL" clId="{0FED8E14-9B56-4CF9-B829-2C1D9443E057}" dt="2021-01-05T19:38:45.383" v="2657" actId="1076"/>
          <ac:spMkLst>
            <pc:docMk/>
            <pc:sldMk cId="1953442456" sldId="270"/>
            <ac:spMk id="9" creationId="{4C11EED1-AD8F-464D-B65D-DF1613DA5AD8}"/>
          </ac:spMkLst>
        </pc:spChg>
        <pc:spChg chg="mod">
          <ac:chgData name="James Mellor" userId="f7a868f1-cec5-42da-88df-2860a1c74a3f" providerId="ADAL" clId="{0FED8E14-9B56-4CF9-B829-2C1D9443E057}" dt="2021-01-05T19:38:45.383" v="2657" actId="1076"/>
          <ac:spMkLst>
            <pc:docMk/>
            <pc:sldMk cId="1953442456" sldId="270"/>
            <ac:spMk id="10" creationId="{A1A83DD9-5D6C-4C48-9688-C2C69D4AF784}"/>
          </ac:spMkLst>
        </pc:spChg>
        <pc:spChg chg="mod">
          <ac:chgData name="James Mellor" userId="f7a868f1-cec5-42da-88df-2860a1c74a3f" providerId="ADAL" clId="{0FED8E14-9B56-4CF9-B829-2C1D9443E057}" dt="2021-01-05T19:38:45.383" v="2657" actId="1076"/>
          <ac:spMkLst>
            <pc:docMk/>
            <pc:sldMk cId="1953442456" sldId="270"/>
            <ac:spMk id="11" creationId="{5D5413C4-02B1-452A-9B97-0F487105CDEC}"/>
          </ac:spMkLst>
        </pc:spChg>
        <pc:spChg chg="mod">
          <ac:chgData name="James Mellor" userId="f7a868f1-cec5-42da-88df-2860a1c74a3f" providerId="ADAL" clId="{0FED8E14-9B56-4CF9-B829-2C1D9443E057}" dt="2021-01-05T19:38:45.383" v="2657" actId="1076"/>
          <ac:spMkLst>
            <pc:docMk/>
            <pc:sldMk cId="1953442456" sldId="270"/>
            <ac:spMk id="12" creationId="{C8B5720F-B41C-4C4B-9967-3E0DBBA77112}"/>
          </ac:spMkLst>
        </pc:spChg>
      </pc:sldChg>
      <pc:sldChg chg="addSp delSp modSp add mod delAnim modAnim">
        <pc:chgData name="James Mellor" userId="f7a868f1-cec5-42da-88df-2860a1c74a3f" providerId="ADAL" clId="{0FED8E14-9B56-4CF9-B829-2C1D9443E057}" dt="2021-01-05T19:40:25.423" v="2669"/>
        <pc:sldMkLst>
          <pc:docMk/>
          <pc:sldMk cId="2099371480" sldId="271"/>
        </pc:sldMkLst>
        <pc:spChg chg="del">
          <ac:chgData name="James Mellor" userId="f7a868f1-cec5-42da-88df-2860a1c74a3f" providerId="ADAL" clId="{0FED8E14-9B56-4CF9-B829-2C1D9443E057}" dt="2021-01-05T19:39:46.862" v="2659" actId="478"/>
          <ac:spMkLst>
            <pc:docMk/>
            <pc:sldMk cId="2099371480" sldId="271"/>
            <ac:spMk id="5" creationId="{941EAA13-A463-4DCB-B8CD-2660653C57C3}"/>
          </ac:spMkLst>
        </pc:spChg>
        <pc:spChg chg="del">
          <ac:chgData name="James Mellor" userId="f7a868f1-cec5-42da-88df-2860a1c74a3f" providerId="ADAL" clId="{0FED8E14-9B56-4CF9-B829-2C1D9443E057}" dt="2021-01-05T19:39:46.862" v="2659" actId="478"/>
          <ac:spMkLst>
            <pc:docMk/>
            <pc:sldMk cId="2099371480" sldId="271"/>
            <ac:spMk id="7" creationId="{B7CE654C-20D6-43F6-9962-CEECDB2126C4}"/>
          </ac:spMkLst>
        </pc:spChg>
        <pc:spChg chg="del">
          <ac:chgData name="James Mellor" userId="f7a868f1-cec5-42da-88df-2860a1c74a3f" providerId="ADAL" clId="{0FED8E14-9B56-4CF9-B829-2C1D9443E057}" dt="2021-01-05T19:39:46.862" v="2659" actId="478"/>
          <ac:spMkLst>
            <pc:docMk/>
            <pc:sldMk cId="2099371480" sldId="271"/>
            <ac:spMk id="8" creationId="{B939CF94-F198-4586-8CF1-E72CB47687DD}"/>
          </ac:spMkLst>
        </pc:spChg>
        <pc:spChg chg="del">
          <ac:chgData name="James Mellor" userId="f7a868f1-cec5-42da-88df-2860a1c74a3f" providerId="ADAL" clId="{0FED8E14-9B56-4CF9-B829-2C1D9443E057}" dt="2021-01-05T19:39:46.862" v="2659" actId="478"/>
          <ac:spMkLst>
            <pc:docMk/>
            <pc:sldMk cId="2099371480" sldId="271"/>
            <ac:spMk id="9" creationId="{4C11EED1-AD8F-464D-B65D-DF1613DA5AD8}"/>
          </ac:spMkLst>
        </pc:spChg>
        <pc:spChg chg="del">
          <ac:chgData name="James Mellor" userId="f7a868f1-cec5-42da-88df-2860a1c74a3f" providerId="ADAL" clId="{0FED8E14-9B56-4CF9-B829-2C1D9443E057}" dt="2021-01-05T19:39:46.862" v="2659" actId="478"/>
          <ac:spMkLst>
            <pc:docMk/>
            <pc:sldMk cId="2099371480" sldId="271"/>
            <ac:spMk id="10" creationId="{A1A83DD9-5D6C-4C48-9688-C2C69D4AF784}"/>
          </ac:spMkLst>
        </pc:spChg>
        <pc:spChg chg="del">
          <ac:chgData name="James Mellor" userId="f7a868f1-cec5-42da-88df-2860a1c74a3f" providerId="ADAL" clId="{0FED8E14-9B56-4CF9-B829-2C1D9443E057}" dt="2021-01-05T19:39:46.862" v="2659" actId="478"/>
          <ac:spMkLst>
            <pc:docMk/>
            <pc:sldMk cId="2099371480" sldId="271"/>
            <ac:spMk id="11" creationId="{5D5413C4-02B1-452A-9B97-0F487105CDEC}"/>
          </ac:spMkLst>
        </pc:spChg>
        <pc:spChg chg="del">
          <ac:chgData name="James Mellor" userId="f7a868f1-cec5-42da-88df-2860a1c74a3f" providerId="ADAL" clId="{0FED8E14-9B56-4CF9-B829-2C1D9443E057}" dt="2021-01-05T19:39:46.862" v="2659" actId="478"/>
          <ac:spMkLst>
            <pc:docMk/>
            <pc:sldMk cId="2099371480" sldId="271"/>
            <ac:spMk id="12" creationId="{C8B5720F-B41C-4C4B-9967-3E0DBBA77112}"/>
          </ac:spMkLst>
        </pc:spChg>
        <pc:spChg chg="add del mod">
          <ac:chgData name="James Mellor" userId="f7a868f1-cec5-42da-88df-2860a1c74a3f" providerId="ADAL" clId="{0FED8E14-9B56-4CF9-B829-2C1D9443E057}" dt="2021-01-05T19:40:23.856" v="2668" actId="478"/>
          <ac:spMkLst>
            <pc:docMk/>
            <pc:sldMk cId="2099371480" sldId="271"/>
            <ac:spMk id="13" creationId="{7C90A799-E237-469C-8A26-F3CD8D47C3EA}"/>
          </ac:spMkLst>
        </pc:spChg>
        <pc:spChg chg="add mod">
          <ac:chgData name="James Mellor" userId="f7a868f1-cec5-42da-88df-2860a1c74a3f" providerId="ADAL" clId="{0FED8E14-9B56-4CF9-B829-2C1D9443E057}" dt="2021-01-05T19:39:54.684" v="2661" actId="1076"/>
          <ac:spMkLst>
            <pc:docMk/>
            <pc:sldMk cId="2099371480" sldId="271"/>
            <ac:spMk id="14" creationId="{FCD41194-155C-417D-919B-910803021770}"/>
          </ac:spMkLst>
        </pc:spChg>
        <pc:spChg chg="add mod">
          <ac:chgData name="James Mellor" userId="f7a868f1-cec5-42da-88df-2860a1c74a3f" providerId="ADAL" clId="{0FED8E14-9B56-4CF9-B829-2C1D9443E057}" dt="2021-01-05T19:39:54.684" v="2661" actId="1076"/>
          <ac:spMkLst>
            <pc:docMk/>
            <pc:sldMk cId="2099371480" sldId="271"/>
            <ac:spMk id="15" creationId="{C9C2C9A6-12B3-4A91-8CD8-9CDA454172AE}"/>
          </ac:spMkLst>
        </pc:spChg>
        <pc:spChg chg="add mod">
          <ac:chgData name="James Mellor" userId="f7a868f1-cec5-42da-88df-2860a1c74a3f" providerId="ADAL" clId="{0FED8E14-9B56-4CF9-B829-2C1D9443E057}" dt="2021-01-05T19:39:54.684" v="2661" actId="1076"/>
          <ac:spMkLst>
            <pc:docMk/>
            <pc:sldMk cId="2099371480" sldId="271"/>
            <ac:spMk id="16" creationId="{73361A4D-7EB2-4D9F-91F6-19BCDBB62B66}"/>
          </ac:spMkLst>
        </pc:spChg>
        <pc:spChg chg="add mod">
          <ac:chgData name="James Mellor" userId="f7a868f1-cec5-42da-88df-2860a1c74a3f" providerId="ADAL" clId="{0FED8E14-9B56-4CF9-B829-2C1D9443E057}" dt="2021-01-05T19:39:54.684" v="2661" actId="1076"/>
          <ac:spMkLst>
            <pc:docMk/>
            <pc:sldMk cId="2099371480" sldId="271"/>
            <ac:spMk id="17" creationId="{EC1B6688-FC21-48CD-B9BE-B1178DADDF1C}"/>
          </ac:spMkLst>
        </pc:spChg>
        <pc:spChg chg="add mod">
          <ac:chgData name="James Mellor" userId="f7a868f1-cec5-42da-88df-2860a1c74a3f" providerId="ADAL" clId="{0FED8E14-9B56-4CF9-B829-2C1D9443E057}" dt="2021-01-05T19:39:54.684" v="2661" actId="1076"/>
          <ac:spMkLst>
            <pc:docMk/>
            <pc:sldMk cId="2099371480" sldId="271"/>
            <ac:spMk id="18" creationId="{AB270CB6-6620-4C47-8E22-7E46E6840A3A}"/>
          </ac:spMkLst>
        </pc:spChg>
        <pc:spChg chg="add mod">
          <ac:chgData name="James Mellor" userId="f7a868f1-cec5-42da-88df-2860a1c74a3f" providerId="ADAL" clId="{0FED8E14-9B56-4CF9-B829-2C1D9443E057}" dt="2021-01-05T19:39:54.684" v="2661" actId="1076"/>
          <ac:spMkLst>
            <pc:docMk/>
            <pc:sldMk cId="2099371480" sldId="271"/>
            <ac:spMk id="19" creationId="{8DA870D6-B6D7-43A0-B43F-97553D77E001}"/>
          </ac:spMkLst>
        </pc:spChg>
        <pc:spChg chg="add mod">
          <ac:chgData name="James Mellor" userId="f7a868f1-cec5-42da-88df-2860a1c74a3f" providerId="ADAL" clId="{0FED8E14-9B56-4CF9-B829-2C1D9443E057}" dt="2021-01-05T19:40:25.423" v="2669"/>
          <ac:spMkLst>
            <pc:docMk/>
            <pc:sldMk cId="2099371480" sldId="271"/>
            <ac:spMk id="20" creationId="{151BF550-9866-41B7-B325-BAEB865FD665}"/>
          </ac:spMkLst>
        </pc:spChg>
      </pc:sldChg>
    </pc:docChg>
  </pc:docChgLst>
  <pc:docChgLst>
    <pc:chgData name="James Mellor" userId="f7a868f1-cec5-42da-88df-2860a1c74a3f" providerId="ADAL" clId="{C63049F7-F426-4E4F-83E1-3A40E4DEDDE1}"/>
    <pc:docChg chg="custSel modSld">
      <pc:chgData name="James Mellor" userId="f7a868f1-cec5-42da-88df-2860a1c74a3f" providerId="ADAL" clId="{C63049F7-F426-4E4F-83E1-3A40E4DEDDE1}" dt="2020-11-29T21:40:30.565" v="1405" actId="20577"/>
      <pc:docMkLst>
        <pc:docMk/>
      </pc:docMkLst>
      <pc:sldChg chg="modSp mod">
        <pc:chgData name="James Mellor" userId="f7a868f1-cec5-42da-88df-2860a1c74a3f" providerId="ADAL" clId="{C63049F7-F426-4E4F-83E1-3A40E4DEDDE1}" dt="2020-11-29T21:26:22.883" v="804" actId="20577"/>
        <pc:sldMkLst>
          <pc:docMk/>
          <pc:sldMk cId="1706611693" sldId="262"/>
        </pc:sldMkLst>
        <pc:spChg chg="mod">
          <ac:chgData name="James Mellor" userId="f7a868f1-cec5-42da-88df-2860a1c74a3f" providerId="ADAL" clId="{C63049F7-F426-4E4F-83E1-3A40E4DEDDE1}" dt="2020-11-29T21:26:22.883" v="804" actId="20577"/>
          <ac:spMkLst>
            <pc:docMk/>
            <pc:sldMk cId="1706611693" sldId="262"/>
            <ac:spMk id="3" creationId="{00000000-0000-0000-0000-000000000000}"/>
          </ac:spMkLst>
        </pc:spChg>
      </pc:sldChg>
      <pc:sldChg chg="addSp modSp mod">
        <pc:chgData name="James Mellor" userId="f7a868f1-cec5-42da-88df-2860a1c74a3f" providerId="ADAL" clId="{C63049F7-F426-4E4F-83E1-3A40E4DEDDE1}" dt="2020-11-29T21:25:11.987" v="704" actId="1076"/>
        <pc:sldMkLst>
          <pc:docMk/>
          <pc:sldMk cId="1840008276" sldId="267"/>
        </pc:sldMkLst>
        <pc:spChg chg="mod">
          <ac:chgData name="James Mellor" userId="f7a868f1-cec5-42da-88df-2860a1c74a3f" providerId="ADAL" clId="{C63049F7-F426-4E4F-83E1-3A40E4DEDDE1}" dt="2020-11-29T21:21:59.378" v="69" actId="20577"/>
          <ac:spMkLst>
            <pc:docMk/>
            <pc:sldMk cId="1840008276" sldId="267"/>
            <ac:spMk id="2" creationId="{00000000-0000-0000-0000-000000000000}"/>
          </ac:spMkLst>
        </pc:spChg>
        <pc:spChg chg="add mod">
          <ac:chgData name="James Mellor" userId="f7a868f1-cec5-42da-88df-2860a1c74a3f" providerId="ADAL" clId="{C63049F7-F426-4E4F-83E1-3A40E4DEDDE1}" dt="2020-11-29T21:25:06.973" v="703" actId="1076"/>
          <ac:spMkLst>
            <pc:docMk/>
            <pc:sldMk cId="1840008276" sldId="267"/>
            <ac:spMk id="7" creationId="{1D6D1205-1D88-4B17-848D-DA4B50FC29BA}"/>
          </ac:spMkLst>
        </pc:spChg>
        <pc:picChg chg="mod">
          <ac:chgData name="James Mellor" userId="f7a868f1-cec5-42da-88df-2860a1c74a3f" providerId="ADAL" clId="{C63049F7-F426-4E4F-83E1-3A40E4DEDDE1}" dt="2020-11-29T21:25:11.987" v="704" actId="1076"/>
          <ac:picMkLst>
            <pc:docMk/>
            <pc:sldMk cId="1840008276" sldId="267"/>
            <ac:picMk id="3" creationId="{00000000-0000-0000-0000-000000000000}"/>
          </ac:picMkLst>
        </pc:picChg>
      </pc:sldChg>
      <pc:sldChg chg="modSp mod">
        <pc:chgData name="James Mellor" userId="f7a868f1-cec5-42da-88df-2860a1c74a3f" providerId="ADAL" clId="{C63049F7-F426-4E4F-83E1-3A40E4DEDDE1}" dt="2020-11-29T21:05:10.034" v="4" actId="20577"/>
        <pc:sldMkLst>
          <pc:docMk/>
          <pc:sldMk cId="1843134288" sldId="269"/>
        </pc:sldMkLst>
        <pc:spChg chg="mod">
          <ac:chgData name="James Mellor" userId="f7a868f1-cec5-42da-88df-2860a1c74a3f" providerId="ADAL" clId="{C63049F7-F426-4E4F-83E1-3A40E4DEDDE1}" dt="2020-11-29T21:05:10.034" v="4" actId="20577"/>
          <ac:spMkLst>
            <pc:docMk/>
            <pc:sldMk cId="1843134288" sldId="269"/>
            <ac:spMk id="8" creationId="{00000000-0000-0000-0000-000000000000}"/>
          </ac:spMkLst>
        </pc:spChg>
      </pc:sldChg>
      <pc:sldChg chg="modSp mod">
        <pc:chgData name="James Mellor" userId="f7a868f1-cec5-42da-88df-2860a1c74a3f" providerId="ADAL" clId="{C63049F7-F426-4E4F-83E1-3A40E4DEDDE1}" dt="2020-11-29T21:36:45.349" v="1065" actId="20577"/>
        <pc:sldMkLst>
          <pc:docMk/>
          <pc:sldMk cId="3924192967" sldId="277"/>
        </pc:sldMkLst>
        <pc:spChg chg="mod">
          <ac:chgData name="James Mellor" userId="f7a868f1-cec5-42da-88df-2860a1c74a3f" providerId="ADAL" clId="{C63049F7-F426-4E4F-83E1-3A40E4DEDDE1}" dt="2020-11-29T21:36:45.349" v="1065" actId="20577"/>
          <ac:spMkLst>
            <pc:docMk/>
            <pc:sldMk cId="3924192967" sldId="277"/>
            <ac:spMk id="7" creationId="{85DB028C-3A00-4219-9FDF-CD5FFC53EBC1}"/>
          </ac:spMkLst>
        </pc:spChg>
        <pc:picChg chg="mod">
          <ac:chgData name="James Mellor" userId="f7a868f1-cec5-42da-88df-2860a1c74a3f" providerId="ADAL" clId="{C63049F7-F426-4E4F-83E1-3A40E4DEDDE1}" dt="2020-11-29T21:35:59.712" v="859" actId="1076"/>
          <ac:picMkLst>
            <pc:docMk/>
            <pc:sldMk cId="3924192967" sldId="277"/>
            <ac:picMk id="3" creationId="{EA236031-0B5F-4D87-A98C-BB3EEC6F36C7}"/>
          </ac:picMkLst>
        </pc:picChg>
      </pc:sldChg>
      <pc:sldChg chg="modSp mod">
        <pc:chgData name="James Mellor" userId="f7a868f1-cec5-42da-88df-2860a1c74a3f" providerId="ADAL" clId="{C63049F7-F426-4E4F-83E1-3A40E4DEDDE1}" dt="2020-11-29T21:40:30.565" v="1405" actId="20577"/>
        <pc:sldMkLst>
          <pc:docMk/>
          <pc:sldMk cId="2674800077" sldId="309"/>
        </pc:sldMkLst>
        <pc:spChg chg="mod">
          <ac:chgData name="James Mellor" userId="f7a868f1-cec5-42da-88df-2860a1c74a3f" providerId="ADAL" clId="{C63049F7-F426-4E4F-83E1-3A40E4DEDDE1}" dt="2020-11-29T21:40:30.565" v="1405" actId="20577"/>
          <ac:spMkLst>
            <pc:docMk/>
            <pc:sldMk cId="2674800077" sldId="309"/>
            <ac:spMk id="2" creationId="{00000000-0000-0000-0000-000000000000}"/>
          </ac:spMkLst>
        </pc:spChg>
      </pc:sldChg>
      <pc:sldChg chg="modSp mod">
        <pc:chgData name="James Mellor" userId="f7a868f1-cec5-42da-88df-2860a1c74a3f" providerId="ADAL" clId="{C63049F7-F426-4E4F-83E1-3A40E4DEDDE1}" dt="2020-11-29T21:38:17.457" v="1149" actId="115"/>
        <pc:sldMkLst>
          <pc:docMk/>
          <pc:sldMk cId="1220887813" sldId="310"/>
        </pc:sldMkLst>
        <pc:spChg chg="mod">
          <ac:chgData name="James Mellor" userId="f7a868f1-cec5-42da-88df-2860a1c74a3f" providerId="ADAL" clId="{C63049F7-F426-4E4F-83E1-3A40E4DEDDE1}" dt="2020-11-29T21:38:17.457" v="1149" actId="115"/>
          <ac:spMkLst>
            <pc:docMk/>
            <pc:sldMk cId="1220887813" sldId="310"/>
            <ac:spMk id="2" creationId="{00000000-0000-0000-0000-000000000000}"/>
          </ac:spMkLst>
        </pc:spChg>
      </pc:sldChg>
    </pc:docChg>
  </pc:docChgLst>
  <pc:docChgLst>
    <pc:chgData name="James Mellor" userId="f7a868f1-cec5-42da-88df-2860a1c74a3f" providerId="ADAL" clId="{B16D719B-3B48-420F-9978-253C0F473EC7}"/>
    <pc:docChg chg="undo redo custSel addSld delSld modSld sldOrd">
      <pc:chgData name="James Mellor" userId="f7a868f1-cec5-42da-88df-2860a1c74a3f" providerId="ADAL" clId="{B16D719B-3B48-420F-9978-253C0F473EC7}" dt="2021-01-31T21:15:05.124" v="2854" actId="20577"/>
      <pc:docMkLst>
        <pc:docMk/>
      </pc:docMkLst>
      <pc:sldChg chg="addSp delSp modSp mod delAnim modAnim">
        <pc:chgData name="James Mellor" userId="f7a868f1-cec5-42da-88df-2860a1c74a3f" providerId="ADAL" clId="{B16D719B-3B48-420F-9978-253C0F473EC7}" dt="2021-01-31T21:14:47.286" v="2847" actId="20577"/>
        <pc:sldMkLst>
          <pc:docMk/>
          <pc:sldMk cId="3025910039" sldId="258"/>
        </pc:sldMkLst>
        <pc:spChg chg="mod">
          <ac:chgData name="James Mellor" userId="f7a868f1-cec5-42da-88df-2860a1c74a3f" providerId="ADAL" clId="{B16D719B-3B48-420F-9978-253C0F473EC7}" dt="2021-01-31T21:14:47.286" v="2847" actId="20577"/>
          <ac:spMkLst>
            <pc:docMk/>
            <pc:sldMk cId="3025910039" sldId="258"/>
            <ac:spMk id="6" creationId="{369766F3-BB53-41A0-8FF5-73D37F185C66}"/>
          </ac:spMkLst>
        </pc:spChg>
        <pc:spChg chg="add mod">
          <ac:chgData name="James Mellor" userId="f7a868f1-cec5-42da-88df-2860a1c74a3f" providerId="ADAL" clId="{B16D719B-3B48-420F-9978-253C0F473EC7}" dt="2021-01-31T20:57:16.649" v="1974" actId="20577"/>
          <ac:spMkLst>
            <pc:docMk/>
            <pc:sldMk cId="3025910039" sldId="258"/>
            <ac:spMk id="9" creationId="{903287B2-3BAB-4263-A33F-89C3ED246AB3}"/>
          </ac:spMkLst>
        </pc:spChg>
        <pc:spChg chg="add mod">
          <ac:chgData name="James Mellor" userId="f7a868f1-cec5-42da-88df-2860a1c74a3f" providerId="ADAL" clId="{B16D719B-3B48-420F-9978-253C0F473EC7}" dt="2021-01-31T21:01:14.041" v="2031" actId="1076"/>
          <ac:spMkLst>
            <pc:docMk/>
            <pc:sldMk cId="3025910039" sldId="258"/>
            <ac:spMk id="11" creationId="{E16A68AC-37AB-4899-AC67-2B654A1183A0}"/>
          </ac:spMkLst>
        </pc:spChg>
        <pc:spChg chg="mod">
          <ac:chgData name="James Mellor" userId="f7a868f1-cec5-42da-88df-2860a1c74a3f" providerId="ADAL" clId="{B16D719B-3B48-420F-9978-253C0F473EC7}" dt="2021-01-31T21:02:51.262" v="2187" actId="404"/>
          <ac:spMkLst>
            <pc:docMk/>
            <pc:sldMk cId="3025910039" sldId="258"/>
            <ac:spMk id="12" creationId="{10060E4D-DD3E-4FEE-83F9-A32BD2DB8556}"/>
          </ac:spMkLst>
        </pc:spChg>
        <pc:spChg chg="add del mod">
          <ac:chgData name="James Mellor" userId="f7a868f1-cec5-42da-88df-2860a1c74a3f" providerId="ADAL" clId="{B16D719B-3B48-420F-9978-253C0F473EC7}" dt="2021-01-31T20:57:30.584" v="1979" actId="478"/>
          <ac:spMkLst>
            <pc:docMk/>
            <pc:sldMk cId="3025910039" sldId="258"/>
            <ac:spMk id="14" creationId="{8AE8031F-C439-4BBF-A13E-E763A3AEEF95}"/>
          </ac:spMkLst>
        </pc:spChg>
        <pc:spChg chg="add mod">
          <ac:chgData name="James Mellor" userId="f7a868f1-cec5-42da-88df-2860a1c74a3f" providerId="ADAL" clId="{B16D719B-3B48-420F-9978-253C0F473EC7}" dt="2021-01-31T21:01:00.690" v="2029" actId="1076"/>
          <ac:spMkLst>
            <pc:docMk/>
            <pc:sldMk cId="3025910039" sldId="258"/>
            <ac:spMk id="16" creationId="{A2302434-BAA1-4924-9435-F0772231F8A6}"/>
          </ac:spMkLst>
        </pc:spChg>
        <pc:spChg chg="add del mod">
          <ac:chgData name="James Mellor" userId="f7a868f1-cec5-42da-88df-2860a1c74a3f" providerId="ADAL" clId="{B16D719B-3B48-420F-9978-253C0F473EC7}" dt="2021-01-31T20:59:36.124" v="2013"/>
          <ac:spMkLst>
            <pc:docMk/>
            <pc:sldMk cId="3025910039" sldId="258"/>
            <ac:spMk id="18" creationId="{2B52A1E3-F56D-4550-8FC4-7D2EA0A18948}"/>
          </ac:spMkLst>
        </pc:spChg>
        <pc:spChg chg="add mod">
          <ac:chgData name="James Mellor" userId="f7a868f1-cec5-42da-88df-2860a1c74a3f" providerId="ADAL" clId="{B16D719B-3B48-420F-9978-253C0F473EC7}" dt="2021-01-31T20:59:23.279" v="2003" actId="20577"/>
          <ac:spMkLst>
            <pc:docMk/>
            <pc:sldMk cId="3025910039" sldId="258"/>
            <ac:spMk id="20" creationId="{4818871B-89F7-4804-9931-79B72BB0054C}"/>
          </ac:spMkLst>
        </pc:spChg>
        <pc:spChg chg="add mod">
          <ac:chgData name="James Mellor" userId="f7a868f1-cec5-42da-88df-2860a1c74a3f" providerId="ADAL" clId="{B16D719B-3B48-420F-9978-253C0F473EC7}" dt="2021-01-31T20:59:34.926" v="2011" actId="20577"/>
          <ac:spMkLst>
            <pc:docMk/>
            <pc:sldMk cId="3025910039" sldId="258"/>
            <ac:spMk id="22" creationId="{A0077A21-8674-443B-AF05-398FA60A21C6}"/>
          </ac:spMkLst>
        </pc:spChg>
        <pc:spChg chg="add mod">
          <ac:chgData name="James Mellor" userId="f7a868f1-cec5-42da-88df-2860a1c74a3f" providerId="ADAL" clId="{B16D719B-3B48-420F-9978-253C0F473EC7}" dt="2021-01-31T20:59:28.733" v="2007" actId="20577"/>
          <ac:spMkLst>
            <pc:docMk/>
            <pc:sldMk cId="3025910039" sldId="258"/>
            <ac:spMk id="24" creationId="{E1B7596F-95FD-4078-9351-0CBE3022ABC9}"/>
          </ac:spMkLst>
        </pc:spChg>
        <pc:spChg chg="add mod">
          <ac:chgData name="James Mellor" userId="f7a868f1-cec5-42da-88df-2860a1c74a3f" providerId="ADAL" clId="{B16D719B-3B48-420F-9978-253C0F473EC7}" dt="2021-01-31T20:59:25.893" v="2005" actId="20577"/>
          <ac:spMkLst>
            <pc:docMk/>
            <pc:sldMk cId="3025910039" sldId="258"/>
            <ac:spMk id="25" creationId="{9C759C3B-3BAC-4027-9CCA-10DA4CF6837B}"/>
          </ac:spMkLst>
        </pc:spChg>
        <pc:spChg chg="add mod">
          <ac:chgData name="James Mellor" userId="f7a868f1-cec5-42da-88df-2860a1c74a3f" providerId="ADAL" clId="{B16D719B-3B48-420F-9978-253C0F473EC7}" dt="2021-01-31T20:59:31.807" v="2009" actId="20577"/>
          <ac:spMkLst>
            <pc:docMk/>
            <pc:sldMk cId="3025910039" sldId="258"/>
            <ac:spMk id="26" creationId="{A1161E23-D670-4A0E-832C-C2058B7B61D5}"/>
          </ac:spMkLst>
        </pc:spChg>
        <pc:spChg chg="add mod">
          <ac:chgData name="James Mellor" userId="f7a868f1-cec5-42da-88df-2860a1c74a3f" providerId="ADAL" clId="{B16D719B-3B48-420F-9978-253C0F473EC7}" dt="2021-01-31T21:03:09.591" v="2188" actId="1076"/>
          <ac:spMkLst>
            <pc:docMk/>
            <pc:sldMk cId="3025910039" sldId="258"/>
            <ac:spMk id="30" creationId="{18B676B1-6AB2-4ACB-87B7-0B838E8A90BE}"/>
          </ac:spMkLst>
        </pc:spChg>
        <pc:spChg chg="add mod">
          <ac:chgData name="James Mellor" userId="f7a868f1-cec5-42da-88df-2860a1c74a3f" providerId="ADAL" clId="{B16D719B-3B48-420F-9978-253C0F473EC7}" dt="2021-01-31T21:03:09.591" v="2188" actId="1076"/>
          <ac:spMkLst>
            <pc:docMk/>
            <pc:sldMk cId="3025910039" sldId="258"/>
            <ac:spMk id="32" creationId="{55D6E55B-7DD3-41C9-8619-82A8DEE41AF3}"/>
          </ac:spMkLst>
        </pc:spChg>
        <pc:spChg chg="add mod">
          <ac:chgData name="James Mellor" userId="f7a868f1-cec5-42da-88df-2860a1c74a3f" providerId="ADAL" clId="{B16D719B-3B48-420F-9978-253C0F473EC7}" dt="2021-01-31T21:03:09.591" v="2188" actId="1076"/>
          <ac:spMkLst>
            <pc:docMk/>
            <pc:sldMk cId="3025910039" sldId="258"/>
            <ac:spMk id="33" creationId="{C2F0EF80-AC88-4A53-8602-716631DEB860}"/>
          </ac:spMkLst>
        </pc:spChg>
        <pc:spChg chg="add mod">
          <ac:chgData name="James Mellor" userId="f7a868f1-cec5-42da-88df-2860a1c74a3f" providerId="ADAL" clId="{B16D719B-3B48-420F-9978-253C0F473EC7}" dt="2021-01-31T21:03:09.591" v="2188" actId="1076"/>
          <ac:spMkLst>
            <pc:docMk/>
            <pc:sldMk cId="3025910039" sldId="258"/>
            <ac:spMk id="34" creationId="{D3CACA8B-EDD4-4234-81D0-637DFDFAB311}"/>
          </ac:spMkLst>
        </pc:spChg>
        <pc:picChg chg="del">
          <ac:chgData name="James Mellor" userId="f7a868f1-cec5-42da-88df-2860a1c74a3f" providerId="ADAL" clId="{B16D719B-3B48-420F-9978-253C0F473EC7}" dt="2021-01-31T20:56:03.575" v="1952" actId="478"/>
          <ac:picMkLst>
            <pc:docMk/>
            <pc:sldMk cId="3025910039" sldId="258"/>
            <ac:picMk id="5" creationId="{ACEA06E7-CEDF-45A0-B910-BC6D01F07ABE}"/>
          </ac:picMkLst>
        </pc:picChg>
        <pc:picChg chg="del">
          <ac:chgData name="James Mellor" userId="f7a868f1-cec5-42da-88df-2860a1c74a3f" providerId="ADAL" clId="{B16D719B-3B48-420F-9978-253C0F473EC7}" dt="2021-01-31T20:56:04.737" v="1953" actId="478"/>
          <ac:picMkLst>
            <pc:docMk/>
            <pc:sldMk cId="3025910039" sldId="258"/>
            <ac:picMk id="7" creationId="{521EA38F-E1FF-41E9-A608-3A03225DA050}"/>
          </ac:picMkLst>
        </pc:picChg>
        <pc:picChg chg="add mod">
          <ac:chgData name="James Mellor" userId="f7a868f1-cec5-42da-88df-2860a1c74a3f" providerId="ADAL" clId="{B16D719B-3B48-420F-9978-253C0F473EC7}" dt="2021-01-31T20:56:37.067" v="1968" actId="14100"/>
          <ac:picMkLst>
            <pc:docMk/>
            <pc:sldMk cId="3025910039" sldId="258"/>
            <ac:picMk id="8" creationId="{B0F665F6-7D67-432D-933C-732F46CF7625}"/>
          </ac:picMkLst>
        </pc:picChg>
        <pc:picChg chg="add mod">
          <ac:chgData name="James Mellor" userId="f7a868f1-cec5-42da-88df-2860a1c74a3f" providerId="ADAL" clId="{B16D719B-3B48-420F-9978-253C0F473EC7}" dt="2021-01-31T21:01:10.349" v="2030" actId="1076"/>
          <ac:picMkLst>
            <pc:docMk/>
            <pc:sldMk cId="3025910039" sldId="258"/>
            <ac:picMk id="10" creationId="{42875ACF-8235-47EB-A05E-DE5F3319C4F3}"/>
          </ac:picMkLst>
        </pc:picChg>
        <pc:picChg chg="add mod">
          <ac:chgData name="James Mellor" userId="f7a868f1-cec5-42da-88df-2860a1c74a3f" providerId="ADAL" clId="{B16D719B-3B48-420F-9978-253C0F473EC7}" dt="2021-01-31T20:58:39.961" v="1992" actId="1076"/>
          <ac:picMkLst>
            <pc:docMk/>
            <pc:sldMk cId="3025910039" sldId="258"/>
            <ac:picMk id="13" creationId="{A0C16759-591E-456C-82C0-9783834D33C8}"/>
          </ac:picMkLst>
        </pc:picChg>
        <pc:picChg chg="add mod">
          <ac:chgData name="James Mellor" userId="f7a868f1-cec5-42da-88df-2860a1c74a3f" providerId="ADAL" clId="{B16D719B-3B48-420F-9978-253C0F473EC7}" dt="2021-01-31T21:00:55.935" v="2028" actId="1076"/>
          <ac:picMkLst>
            <pc:docMk/>
            <pc:sldMk cId="3025910039" sldId="258"/>
            <ac:picMk id="15" creationId="{5DD13CA3-083E-4451-B435-25DE11CD1527}"/>
          </ac:picMkLst>
        </pc:picChg>
        <pc:picChg chg="add mod">
          <ac:chgData name="James Mellor" userId="f7a868f1-cec5-42da-88df-2860a1c74a3f" providerId="ADAL" clId="{B16D719B-3B48-420F-9978-253C0F473EC7}" dt="2021-01-31T20:58:06.451" v="1982" actId="1076"/>
          <ac:picMkLst>
            <pc:docMk/>
            <pc:sldMk cId="3025910039" sldId="258"/>
            <ac:picMk id="17" creationId="{0A1111ED-A806-49C5-9C5B-311E5FC63929}"/>
          </ac:picMkLst>
        </pc:picChg>
        <pc:picChg chg="add mod">
          <ac:chgData name="James Mellor" userId="f7a868f1-cec5-42da-88df-2860a1c74a3f" providerId="ADAL" clId="{B16D719B-3B48-420F-9978-253C0F473EC7}" dt="2021-01-31T20:58:21.167" v="1987" actId="14100"/>
          <ac:picMkLst>
            <pc:docMk/>
            <pc:sldMk cId="3025910039" sldId="258"/>
            <ac:picMk id="19" creationId="{10C7E5F5-C559-4A34-AFCF-BD974B9361E9}"/>
          </ac:picMkLst>
        </pc:picChg>
        <pc:picChg chg="add mod">
          <ac:chgData name="James Mellor" userId="f7a868f1-cec5-42da-88df-2860a1c74a3f" providerId="ADAL" clId="{B16D719B-3B48-420F-9978-253C0F473EC7}" dt="2021-01-31T20:58:12.694" v="1984" actId="14100"/>
          <ac:picMkLst>
            <pc:docMk/>
            <pc:sldMk cId="3025910039" sldId="258"/>
            <ac:picMk id="21" creationId="{5D84936A-D675-42AF-9433-8E9F4315541F}"/>
          </ac:picMkLst>
        </pc:picChg>
        <pc:picChg chg="add mod">
          <ac:chgData name="James Mellor" userId="f7a868f1-cec5-42da-88df-2860a1c74a3f" providerId="ADAL" clId="{B16D719B-3B48-420F-9978-253C0F473EC7}" dt="2021-01-31T20:58:48.413" v="1994" actId="1076"/>
          <ac:picMkLst>
            <pc:docMk/>
            <pc:sldMk cId="3025910039" sldId="258"/>
            <ac:picMk id="23" creationId="{2DC54D97-F94A-4DB9-911B-EBFB43374871}"/>
          </ac:picMkLst>
        </pc:picChg>
        <pc:picChg chg="add mod">
          <ac:chgData name="James Mellor" userId="f7a868f1-cec5-42da-88df-2860a1c74a3f" providerId="ADAL" clId="{B16D719B-3B48-420F-9978-253C0F473EC7}" dt="2021-01-31T21:03:09.591" v="2188" actId="1076"/>
          <ac:picMkLst>
            <pc:docMk/>
            <pc:sldMk cId="3025910039" sldId="258"/>
            <ac:picMk id="27" creationId="{99BB0BE3-0B9B-4C6B-BDFB-109BC47072C6}"/>
          </ac:picMkLst>
        </pc:picChg>
        <pc:picChg chg="add mod">
          <ac:chgData name="James Mellor" userId="f7a868f1-cec5-42da-88df-2860a1c74a3f" providerId="ADAL" clId="{B16D719B-3B48-420F-9978-253C0F473EC7}" dt="2021-01-31T21:03:09.591" v="2188" actId="1076"/>
          <ac:picMkLst>
            <pc:docMk/>
            <pc:sldMk cId="3025910039" sldId="258"/>
            <ac:picMk id="28" creationId="{E6254C1C-C5FF-4E4E-9553-29389F2633E7}"/>
          </ac:picMkLst>
        </pc:picChg>
        <pc:picChg chg="add mod">
          <ac:chgData name="James Mellor" userId="f7a868f1-cec5-42da-88df-2860a1c74a3f" providerId="ADAL" clId="{B16D719B-3B48-420F-9978-253C0F473EC7}" dt="2021-01-31T21:03:09.591" v="2188" actId="1076"/>
          <ac:picMkLst>
            <pc:docMk/>
            <pc:sldMk cId="3025910039" sldId="258"/>
            <ac:picMk id="29" creationId="{47E5A8B3-EE0E-44A7-B7D6-05EEEEB85AE3}"/>
          </ac:picMkLst>
        </pc:picChg>
        <pc:picChg chg="add mod">
          <ac:chgData name="James Mellor" userId="f7a868f1-cec5-42da-88df-2860a1c74a3f" providerId="ADAL" clId="{B16D719B-3B48-420F-9978-253C0F473EC7}" dt="2021-01-31T21:03:09.591" v="2188" actId="1076"/>
          <ac:picMkLst>
            <pc:docMk/>
            <pc:sldMk cId="3025910039" sldId="258"/>
            <ac:picMk id="31" creationId="{F232BBDE-16EC-4C75-B5B7-B90EDA9F8228}"/>
          </ac:picMkLst>
        </pc:picChg>
        <pc:cxnChg chg="add mod">
          <ac:chgData name="James Mellor" userId="f7a868f1-cec5-42da-88df-2860a1c74a3f" providerId="ADAL" clId="{B16D719B-3B48-420F-9978-253C0F473EC7}" dt="2021-01-31T21:01:49.797" v="2034" actId="1582"/>
          <ac:cxnSpMkLst>
            <pc:docMk/>
            <pc:sldMk cId="3025910039" sldId="258"/>
            <ac:cxnSpMk id="3" creationId="{7CB9FCFE-F225-4849-9328-6B7DA3F1B509}"/>
          </ac:cxnSpMkLst>
        </pc:cxnChg>
        <pc:cxnChg chg="add mod">
          <ac:chgData name="James Mellor" userId="f7a868f1-cec5-42da-88df-2860a1c74a3f" providerId="ADAL" clId="{B16D719B-3B48-420F-9978-253C0F473EC7}" dt="2021-01-31T21:02:02.339" v="2036" actId="1076"/>
          <ac:cxnSpMkLst>
            <pc:docMk/>
            <pc:sldMk cId="3025910039" sldId="258"/>
            <ac:cxnSpMk id="36" creationId="{3EF48844-D914-42B3-A83D-6FA6ABE3BDEA}"/>
          </ac:cxnSpMkLst>
        </pc:cxnChg>
      </pc:sldChg>
      <pc:sldChg chg="addSp delSp modSp mod">
        <pc:chgData name="James Mellor" userId="f7a868f1-cec5-42da-88df-2860a1c74a3f" providerId="ADAL" clId="{B16D719B-3B48-420F-9978-253C0F473EC7}" dt="2021-01-31T21:14:57.635" v="2851" actId="14100"/>
        <pc:sldMkLst>
          <pc:docMk/>
          <pc:sldMk cId="1259803205" sldId="259"/>
        </pc:sldMkLst>
        <pc:spChg chg="mod">
          <ac:chgData name="James Mellor" userId="f7a868f1-cec5-42da-88df-2860a1c74a3f" providerId="ADAL" clId="{B16D719B-3B48-420F-9978-253C0F473EC7}" dt="2021-01-31T21:14:57.635" v="2851" actId="14100"/>
          <ac:spMkLst>
            <pc:docMk/>
            <pc:sldMk cId="1259803205" sldId="259"/>
            <ac:spMk id="6" creationId="{369766F3-BB53-41A0-8FF5-73D37F185C66}"/>
          </ac:spMkLst>
        </pc:spChg>
        <pc:spChg chg="mod">
          <ac:chgData name="James Mellor" userId="f7a868f1-cec5-42da-88df-2860a1c74a3f" providerId="ADAL" clId="{B16D719B-3B48-420F-9978-253C0F473EC7}" dt="2021-01-31T21:06:31.533" v="2258" actId="14100"/>
          <ac:spMkLst>
            <pc:docMk/>
            <pc:sldMk cId="1259803205" sldId="259"/>
            <ac:spMk id="16" creationId="{C4B26DE1-9FC8-4304-B9EA-C5BA4E85BFDC}"/>
          </ac:spMkLst>
        </pc:spChg>
        <pc:spChg chg="add mod">
          <ac:chgData name="James Mellor" userId="f7a868f1-cec5-42da-88df-2860a1c74a3f" providerId="ADAL" clId="{B16D719B-3B48-420F-9978-253C0F473EC7}" dt="2021-01-31T21:11:07.067" v="2704" actId="403"/>
          <ac:spMkLst>
            <pc:docMk/>
            <pc:sldMk cId="1259803205" sldId="259"/>
            <ac:spMk id="17" creationId="{D67ADF5E-2B96-4B9C-AE59-0A60489554D3}"/>
          </ac:spMkLst>
        </pc:spChg>
        <pc:graphicFrameChg chg="add del mod">
          <ac:chgData name="James Mellor" userId="f7a868f1-cec5-42da-88df-2860a1c74a3f" providerId="ADAL" clId="{B16D719B-3B48-420F-9978-253C0F473EC7}" dt="2021-01-31T21:11:14.335" v="2705" actId="478"/>
          <ac:graphicFrameMkLst>
            <pc:docMk/>
            <pc:sldMk cId="1259803205" sldId="259"/>
            <ac:graphicFrameMk id="18" creationId="{889A5722-D0D2-4AD4-8A6E-B92919631A39}"/>
          </ac:graphicFrameMkLst>
        </pc:graphicFrameChg>
        <pc:picChg chg="del">
          <ac:chgData name="James Mellor" userId="f7a868f1-cec5-42da-88df-2860a1c74a3f" providerId="ADAL" clId="{B16D719B-3B48-420F-9978-253C0F473EC7}" dt="2021-01-31T21:06:06.675" v="2191" actId="478"/>
          <ac:picMkLst>
            <pc:docMk/>
            <pc:sldMk cId="1259803205" sldId="259"/>
            <ac:picMk id="10" creationId="{D6A47E4F-3F35-44DE-904D-4A4346A6457C}"/>
          </ac:picMkLst>
        </pc:picChg>
        <pc:picChg chg="del">
          <ac:chgData name="James Mellor" userId="f7a868f1-cec5-42da-88df-2860a1c74a3f" providerId="ADAL" clId="{B16D719B-3B48-420F-9978-253C0F473EC7}" dt="2021-01-31T21:06:08.544" v="2192" actId="478"/>
          <ac:picMkLst>
            <pc:docMk/>
            <pc:sldMk cId="1259803205" sldId="259"/>
            <ac:picMk id="11" creationId="{2A243527-6669-4A02-B426-5ED2E3947C6D}"/>
          </ac:picMkLst>
        </pc:picChg>
        <pc:picChg chg="del">
          <ac:chgData name="James Mellor" userId="f7a868f1-cec5-42da-88df-2860a1c74a3f" providerId="ADAL" clId="{B16D719B-3B48-420F-9978-253C0F473EC7}" dt="2021-01-31T21:06:08.544" v="2192" actId="478"/>
          <ac:picMkLst>
            <pc:docMk/>
            <pc:sldMk cId="1259803205" sldId="259"/>
            <ac:picMk id="12" creationId="{DCA9B354-C4CF-4E72-B738-0F2B8B4A02DA}"/>
          </ac:picMkLst>
        </pc:picChg>
        <pc:picChg chg="del">
          <ac:chgData name="James Mellor" userId="f7a868f1-cec5-42da-88df-2860a1c74a3f" providerId="ADAL" clId="{B16D719B-3B48-420F-9978-253C0F473EC7}" dt="2021-01-31T21:06:08.544" v="2192" actId="478"/>
          <ac:picMkLst>
            <pc:docMk/>
            <pc:sldMk cId="1259803205" sldId="259"/>
            <ac:picMk id="13" creationId="{4D8ED560-0E4E-4371-90FA-42EB83B3C4F6}"/>
          </ac:picMkLst>
        </pc:picChg>
        <pc:picChg chg="del">
          <ac:chgData name="James Mellor" userId="f7a868f1-cec5-42da-88df-2860a1c74a3f" providerId="ADAL" clId="{B16D719B-3B48-420F-9978-253C0F473EC7}" dt="2021-01-31T21:06:08.544" v="2192" actId="478"/>
          <ac:picMkLst>
            <pc:docMk/>
            <pc:sldMk cId="1259803205" sldId="259"/>
            <ac:picMk id="14" creationId="{7C6E744A-1251-435C-AE53-F523A8DE1857}"/>
          </ac:picMkLst>
        </pc:picChg>
        <pc:picChg chg="del">
          <ac:chgData name="James Mellor" userId="f7a868f1-cec5-42da-88df-2860a1c74a3f" providerId="ADAL" clId="{B16D719B-3B48-420F-9978-253C0F473EC7}" dt="2021-01-31T21:06:04.419" v="2190" actId="478"/>
          <ac:picMkLst>
            <pc:docMk/>
            <pc:sldMk cId="1259803205" sldId="259"/>
            <ac:picMk id="15" creationId="{12A67A1C-8850-48D4-8A33-AFC770935AAC}"/>
          </ac:picMkLst>
        </pc:picChg>
      </pc:sldChg>
      <pc:sldChg chg="modSp mod">
        <pc:chgData name="James Mellor" userId="f7a868f1-cec5-42da-88df-2860a1c74a3f" providerId="ADAL" clId="{B16D719B-3B48-420F-9978-253C0F473EC7}" dt="2021-01-31T21:11:37.290" v="2723" actId="20577"/>
        <pc:sldMkLst>
          <pc:docMk/>
          <pc:sldMk cId="1687439040" sldId="260"/>
        </pc:sldMkLst>
        <pc:spChg chg="mod">
          <ac:chgData name="James Mellor" userId="f7a868f1-cec5-42da-88df-2860a1c74a3f" providerId="ADAL" clId="{B16D719B-3B48-420F-9978-253C0F473EC7}" dt="2021-01-31T21:11:37.290" v="2723" actId="20577"/>
          <ac:spMkLst>
            <pc:docMk/>
            <pc:sldMk cId="1687439040" sldId="260"/>
            <ac:spMk id="6" creationId="{369766F3-BB53-41A0-8FF5-73D37F185C66}"/>
          </ac:spMkLst>
        </pc:spChg>
        <pc:graphicFrameChg chg="mod modGraphic">
          <ac:chgData name="James Mellor" userId="f7a868f1-cec5-42da-88df-2860a1c74a3f" providerId="ADAL" clId="{B16D719B-3B48-420F-9978-253C0F473EC7}" dt="2021-01-31T19:55:43.402" v="94" actId="404"/>
          <ac:graphicFrameMkLst>
            <pc:docMk/>
            <pc:sldMk cId="1687439040" sldId="260"/>
            <ac:graphicFrameMk id="3" creationId="{15ED285A-C8E5-4333-A17A-038F2831A911}"/>
          </ac:graphicFrameMkLst>
        </pc:graphicFrameChg>
      </pc:sldChg>
      <pc:sldChg chg="modSp del mod">
        <pc:chgData name="James Mellor" userId="f7a868f1-cec5-42da-88df-2860a1c74a3f" providerId="ADAL" clId="{B16D719B-3B48-420F-9978-253C0F473EC7}" dt="2021-01-31T20:08:40.554" v="597" actId="47"/>
        <pc:sldMkLst>
          <pc:docMk/>
          <pc:sldMk cId="1616208814" sldId="261"/>
        </pc:sldMkLst>
        <pc:spChg chg="mod">
          <ac:chgData name="James Mellor" userId="f7a868f1-cec5-42da-88df-2860a1c74a3f" providerId="ADAL" clId="{B16D719B-3B48-420F-9978-253C0F473EC7}" dt="2021-01-31T19:58:24.740" v="142"/>
          <ac:spMkLst>
            <pc:docMk/>
            <pc:sldMk cId="1616208814" sldId="261"/>
            <ac:spMk id="6" creationId="{369766F3-BB53-41A0-8FF5-73D37F185C66}"/>
          </ac:spMkLst>
        </pc:spChg>
      </pc:sldChg>
      <pc:sldChg chg="addSp delSp modSp mod modAnim">
        <pc:chgData name="James Mellor" userId="f7a868f1-cec5-42da-88df-2860a1c74a3f" providerId="ADAL" clId="{B16D719B-3B48-420F-9978-253C0F473EC7}" dt="2021-01-31T21:12:40.419" v="2767" actId="1076"/>
        <pc:sldMkLst>
          <pc:docMk/>
          <pc:sldMk cId="417199247" sldId="262"/>
        </pc:sldMkLst>
        <pc:spChg chg="mod">
          <ac:chgData name="James Mellor" userId="f7a868f1-cec5-42da-88df-2860a1c74a3f" providerId="ADAL" clId="{B16D719B-3B48-420F-9978-253C0F473EC7}" dt="2021-01-31T21:12:40.419" v="2767" actId="1076"/>
          <ac:spMkLst>
            <pc:docMk/>
            <pc:sldMk cId="417199247" sldId="262"/>
            <ac:spMk id="6" creationId="{369766F3-BB53-41A0-8FF5-73D37F185C66}"/>
          </ac:spMkLst>
        </pc:spChg>
        <pc:spChg chg="add mod">
          <ac:chgData name="James Mellor" userId="f7a868f1-cec5-42da-88df-2860a1c74a3f" providerId="ADAL" clId="{B16D719B-3B48-420F-9978-253C0F473EC7}" dt="2021-01-31T20:38:37.866" v="1334" actId="1076"/>
          <ac:spMkLst>
            <pc:docMk/>
            <pc:sldMk cId="417199247" sldId="262"/>
            <ac:spMk id="10" creationId="{1CC24445-2D19-4FD5-9D69-6EBE7C6C7727}"/>
          </ac:spMkLst>
        </pc:spChg>
        <pc:spChg chg="mod">
          <ac:chgData name="James Mellor" userId="f7a868f1-cec5-42da-88df-2860a1c74a3f" providerId="ADAL" clId="{B16D719B-3B48-420F-9978-253C0F473EC7}" dt="2021-01-31T20:39:19.486" v="1341" actId="20577"/>
          <ac:spMkLst>
            <pc:docMk/>
            <pc:sldMk cId="417199247" sldId="262"/>
            <ac:spMk id="13" creationId="{28E93380-0E6A-4EA5-8458-DE7AA4EBC6D2}"/>
          </ac:spMkLst>
        </pc:spChg>
        <pc:spChg chg="mod">
          <ac:chgData name="James Mellor" userId="f7a868f1-cec5-42da-88df-2860a1c74a3f" providerId="ADAL" clId="{B16D719B-3B48-420F-9978-253C0F473EC7}" dt="2021-01-31T20:39:26.016" v="1345" actId="20577"/>
          <ac:spMkLst>
            <pc:docMk/>
            <pc:sldMk cId="417199247" sldId="262"/>
            <ac:spMk id="16" creationId="{C0DC7DFC-FF4B-42FF-9448-1F347C49880D}"/>
          </ac:spMkLst>
        </pc:spChg>
        <pc:spChg chg="mod">
          <ac:chgData name="James Mellor" userId="f7a868f1-cec5-42da-88df-2860a1c74a3f" providerId="ADAL" clId="{B16D719B-3B48-420F-9978-253C0F473EC7}" dt="2021-01-31T20:38:12.777" v="1330" actId="404"/>
          <ac:spMkLst>
            <pc:docMk/>
            <pc:sldMk cId="417199247" sldId="262"/>
            <ac:spMk id="17" creationId="{62E74E8A-151E-498C-ACB5-AB34263556ED}"/>
          </ac:spMkLst>
        </pc:spChg>
        <pc:spChg chg="mod">
          <ac:chgData name="James Mellor" userId="f7a868f1-cec5-42da-88df-2860a1c74a3f" providerId="ADAL" clId="{B16D719B-3B48-420F-9978-253C0F473EC7}" dt="2021-01-31T20:39:30.033" v="1348" actId="20577"/>
          <ac:spMkLst>
            <pc:docMk/>
            <pc:sldMk cId="417199247" sldId="262"/>
            <ac:spMk id="21" creationId="{AA8F1811-AEE3-4822-B3D5-CC8698B7A352}"/>
          </ac:spMkLst>
        </pc:spChg>
        <pc:spChg chg="mod">
          <ac:chgData name="James Mellor" userId="f7a868f1-cec5-42da-88df-2860a1c74a3f" providerId="ADAL" clId="{B16D719B-3B48-420F-9978-253C0F473EC7}" dt="2021-01-31T20:38:12.777" v="1330" actId="404"/>
          <ac:spMkLst>
            <pc:docMk/>
            <pc:sldMk cId="417199247" sldId="262"/>
            <ac:spMk id="22" creationId="{725D99A4-0751-4680-BCEE-8BCF8AE3ADC9}"/>
          </ac:spMkLst>
        </pc:spChg>
        <pc:spChg chg="add mod">
          <ac:chgData name="James Mellor" userId="f7a868f1-cec5-42da-88df-2860a1c74a3f" providerId="ADAL" clId="{B16D719B-3B48-420F-9978-253C0F473EC7}" dt="2021-01-31T20:38:50.070" v="1336" actId="1076"/>
          <ac:spMkLst>
            <pc:docMk/>
            <pc:sldMk cId="417199247" sldId="262"/>
            <ac:spMk id="25" creationId="{7E6B0402-4743-40BA-A0A9-403852FF2105}"/>
          </ac:spMkLst>
        </pc:spChg>
        <pc:spChg chg="mod">
          <ac:chgData name="James Mellor" userId="f7a868f1-cec5-42da-88df-2860a1c74a3f" providerId="ADAL" clId="{B16D719B-3B48-420F-9978-253C0F473EC7}" dt="2021-01-31T20:39:51.733" v="1360"/>
          <ac:spMkLst>
            <pc:docMk/>
            <pc:sldMk cId="417199247" sldId="262"/>
            <ac:spMk id="28" creationId="{218AE53C-731D-4A2F-8F6B-FF3AA61CDA52}"/>
          </ac:spMkLst>
        </pc:spChg>
        <pc:spChg chg="mod">
          <ac:chgData name="James Mellor" userId="f7a868f1-cec5-42da-88df-2860a1c74a3f" providerId="ADAL" clId="{B16D719B-3B48-420F-9978-253C0F473EC7}" dt="2021-01-31T20:40:14.341" v="1386" actId="20577"/>
          <ac:spMkLst>
            <pc:docMk/>
            <pc:sldMk cId="417199247" sldId="262"/>
            <ac:spMk id="31" creationId="{909EBFC5-AA8A-41F2-A1AC-C35C08B21CBD}"/>
          </ac:spMkLst>
        </pc:spChg>
        <pc:spChg chg="mod">
          <ac:chgData name="James Mellor" userId="f7a868f1-cec5-42da-88df-2860a1c74a3f" providerId="ADAL" clId="{B16D719B-3B48-420F-9978-253C0F473EC7}" dt="2021-01-31T20:38:50.070" v="1336" actId="1076"/>
          <ac:spMkLst>
            <pc:docMk/>
            <pc:sldMk cId="417199247" sldId="262"/>
            <ac:spMk id="32" creationId="{AF6E647C-2B50-4D69-B2E7-A82E55E46F88}"/>
          </ac:spMkLst>
        </pc:spChg>
        <pc:spChg chg="mod">
          <ac:chgData name="James Mellor" userId="f7a868f1-cec5-42da-88df-2860a1c74a3f" providerId="ADAL" clId="{B16D719B-3B48-420F-9978-253C0F473EC7}" dt="2021-01-31T20:40:11.761" v="1384" actId="20577"/>
          <ac:spMkLst>
            <pc:docMk/>
            <pc:sldMk cId="417199247" sldId="262"/>
            <ac:spMk id="36" creationId="{EC528F02-48CB-41B5-8494-0E625F88B98A}"/>
          </ac:spMkLst>
        </pc:spChg>
        <pc:spChg chg="mod">
          <ac:chgData name="James Mellor" userId="f7a868f1-cec5-42da-88df-2860a1c74a3f" providerId="ADAL" clId="{B16D719B-3B48-420F-9978-253C0F473EC7}" dt="2021-01-31T20:38:50.070" v="1336" actId="1076"/>
          <ac:spMkLst>
            <pc:docMk/>
            <pc:sldMk cId="417199247" sldId="262"/>
            <ac:spMk id="37" creationId="{CB8A4AB0-CE98-4156-9BB5-229548DA1B89}"/>
          </ac:spMkLst>
        </pc:spChg>
        <pc:spChg chg="add mod">
          <ac:chgData name="James Mellor" userId="f7a868f1-cec5-42da-88df-2860a1c74a3f" providerId="ADAL" clId="{B16D719B-3B48-420F-9978-253C0F473EC7}" dt="2021-01-31T20:38:55.637" v="1338" actId="1076"/>
          <ac:spMkLst>
            <pc:docMk/>
            <pc:sldMk cId="417199247" sldId="262"/>
            <ac:spMk id="39" creationId="{AC5679E0-BB91-4AF2-861E-9668F25C3632}"/>
          </ac:spMkLst>
        </pc:spChg>
        <pc:spChg chg="mod">
          <ac:chgData name="James Mellor" userId="f7a868f1-cec5-42da-88df-2860a1c74a3f" providerId="ADAL" clId="{B16D719B-3B48-420F-9978-253C0F473EC7}" dt="2021-01-31T20:40:31.773" v="1395" actId="20577"/>
          <ac:spMkLst>
            <pc:docMk/>
            <pc:sldMk cId="417199247" sldId="262"/>
            <ac:spMk id="42" creationId="{B7A54770-BAC8-4157-9D68-7977FDB2BC49}"/>
          </ac:spMkLst>
        </pc:spChg>
        <pc:spChg chg="mod">
          <ac:chgData name="James Mellor" userId="f7a868f1-cec5-42da-88df-2860a1c74a3f" providerId="ADAL" clId="{B16D719B-3B48-420F-9978-253C0F473EC7}" dt="2021-01-31T20:40:48.393" v="1417" actId="20577"/>
          <ac:spMkLst>
            <pc:docMk/>
            <pc:sldMk cId="417199247" sldId="262"/>
            <ac:spMk id="45" creationId="{72AE90E6-39A3-454D-8FC1-A0306778931D}"/>
          </ac:spMkLst>
        </pc:spChg>
        <pc:spChg chg="mod">
          <ac:chgData name="James Mellor" userId="f7a868f1-cec5-42da-88df-2860a1c74a3f" providerId="ADAL" clId="{B16D719B-3B48-420F-9978-253C0F473EC7}" dt="2021-01-31T20:38:55.637" v="1338" actId="1076"/>
          <ac:spMkLst>
            <pc:docMk/>
            <pc:sldMk cId="417199247" sldId="262"/>
            <ac:spMk id="46" creationId="{9E857DE9-8929-4D91-9F02-07DDF6DD2DB8}"/>
          </ac:spMkLst>
        </pc:spChg>
        <pc:spChg chg="mod">
          <ac:chgData name="James Mellor" userId="f7a868f1-cec5-42da-88df-2860a1c74a3f" providerId="ADAL" clId="{B16D719B-3B48-420F-9978-253C0F473EC7}" dt="2021-01-31T20:41:01.989" v="1431" actId="20577"/>
          <ac:spMkLst>
            <pc:docMk/>
            <pc:sldMk cId="417199247" sldId="262"/>
            <ac:spMk id="50" creationId="{78689FD1-F9EF-4B2D-8B81-CF3A83B5CF39}"/>
          </ac:spMkLst>
        </pc:spChg>
        <pc:spChg chg="mod">
          <ac:chgData name="James Mellor" userId="f7a868f1-cec5-42da-88df-2860a1c74a3f" providerId="ADAL" clId="{B16D719B-3B48-420F-9978-253C0F473EC7}" dt="2021-01-31T20:38:55.637" v="1338" actId="1076"/>
          <ac:spMkLst>
            <pc:docMk/>
            <pc:sldMk cId="417199247" sldId="262"/>
            <ac:spMk id="51" creationId="{2BDB0E83-D1DC-4145-9A1F-237D7BF82EC1}"/>
          </ac:spMkLst>
        </pc:spChg>
        <pc:grpChg chg="add mod">
          <ac:chgData name="James Mellor" userId="f7a868f1-cec5-42da-88df-2860a1c74a3f" providerId="ADAL" clId="{B16D719B-3B48-420F-9978-253C0F473EC7}" dt="2021-01-31T20:38:27.326" v="1333" actId="1076"/>
          <ac:grpSpMkLst>
            <pc:docMk/>
            <pc:sldMk cId="417199247" sldId="262"/>
            <ac:grpSpMk id="11" creationId="{8A997248-44FA-49DC-B96D-5E34D08DCCAE}"/>
          </ac:grpSpMkLst>
        </pc:grpChg>
        <pc:grpChg chg="add mod">
          <ac:chgData name="James Mellor" userId="f7a868f1-cec5-42da-88df-2860a1c74a3f" providerId="ADAL" clId="{B16D719B-3B48-420F-9978-253C0F473EC7}" dt="2021-01-31T20:38:12.777" v="1330" actId="404"/>
          <ac:grpSpMkLst>
            <pc:docMk/>
            <pc:sldMk cId="417199247" sldId="262"/>
            <ac:grpSpMk id="14" creationId="{B58F682D-2C71-4D78-A450-5F874C17465E}"/>
          </ac:grpSpMkLst>
        </pc:grpChg>
        <pc:grpChg chg="mod">
          <ac:chgData name="James Mellor" userId="f7a868f1-cec5-42da-88df-2860a1c74a3f" providerId="ADAL" clId="{B16D719B-3B48-420F-9978-253C0F473EC7}" dt="2021-01-31T20:38:12.777" v="1330" actId="404"/>
          <ac:grpSpMkLst>
            <pc:docMk/>
            <pc:sldMk cId="417199247" sldId="262"/>
            <ac:grpSpMk id="15" creationId="{8840138D-57EE-4839-A6B8-AE5DE87A6F2D}"/>
          </ac:grpSpMkLst>
        </pc:grpChg>
        <pc:grpChg chg="add mod">
          <ac:chgData name="James Mellor" userId="f7a868f1-cec5-42da-88df-2860a1c74a3f" providerId="ADAL" clId="{B16D719B-3B48-420F-9978-253C0F473EC7}" dt="2021-01-31T20:38:12.777" v="1330" actId="404"/>
          <ac:grpSpMkLst>
            <pc:docMk/>
            <pc:sldMk cId="417199247" sldId="262"/>
            <ac:grpSpMk id="19" creationId="{E31A8018-DEAF-4142-A807-17167FD20C90}"/>
          </ac:grpSpMkLst>
        </pc:grpChg>
        <pc:grpChg chg="mod">
          <ac:chgData name="James Mellor" userId="f7a868f1-cec5-42da-88df-2860a1c74a3f" providerId="ADAL" clId="{B16D719B-3B48-420F-9978-253C0F473EC7}" dt="2021-01-31T20:38:12.777" v="1330" actId="404"/>
          <ac:grpSpMkLst>
            <pc:docMk/>
            <pc:sldMk cId="417199247" sldId="262"/>
            <ac:grpSpMk id="20" creationId="{840DBFBA-EC34-4F2E-9BD8-53DAB1ECD414}"/>
          </ac:grpSpMkLst>
        </pc:grpChg>
        <pc:grpChg chg="add mod">
          <ac:chgData name="James Mellor" userId="f7a868f1-cec5-42da-88df-2860a1c74a3f" providerId="ADAL" clId="{B16D719B-3B48-420F-9978-253C0F473EC7}" dt="2021-01-31T20:38:50.070" v="1336" actId="1076"/>
          <ac:grpSpMkLst>
            <pc:docMk/>
            <pc:sldMk cId="417199247" sldId="262"/>
            <ac:grpSpMk id="26" creationId="{9EA044CD-E2AF-407E-83AD-A4715EABBD02}"/>
          </ac:grpSpMkLst>
        </pc:grpChg>
        <pc:grpChg chg="add mod">
          <ac:chgData name="James Mellor" userId="f7a868f1-cec5-42da-88df-2860a1c74a3f" providerId="ADAL" clId="{B16D719B-3B48-420F-9978-253C0F473EC7}" dt="2021-01-31T20:38:50.070" v="1336" actId="1076"/>
          <ac:grpSpMkLst>
            <pc:docMk/>
            <pc:sldMk cId="417199247" sldId="262"/>
            <ac:grpSpMk id="29" creationId="{869A54B1-A33B-4628-A3FE-3A8A12617EF3}"/>
          </ac:grpSpMkLst>
        </pc:grpChg>
        <pc:grpChg chg="mod">
          <ac:chgData name="James Mellor" userId="f7a868f1-cec5-42da-88df-2860a1c74a3f" providerId="ADAL" clId="{B16D719B-3B48-420F-9978-253C0F473EC7}" dt="2021-01-31T20:38:50.070" v="1336" actId="1076"/>
          <ac:grpSpMkLst>
            <pc:docMk/>
            <pc:sldMk cId="417199247" sldId="262"/>
            <ac:grpSpMk id="30" creationId="{3CECC04D-DB85-41C6-86C6-7FA83D3B22C5}"/>
          </ac:grpSpMkLst>
        </pc:grpChg>
        <pc:grpChg chg="add mod">
          <ac:chgData name="James Mellor" userId="f7a868f1-cec5-42da-88df-2860a1c74a3f" providerId="ADAL" clId="{B16D719B-3B48-420F-9978-253C0F473EC7}" dt="2021-01-31T20:38:50.070" v="1336" actId="1076"/>
          <ac:grpSpMkLst>
            <pc:docMk/>
            <pc:sldMk cId="417199247" sldId="262"/>
            <ac:grpSpMk id="34" creationId="{A2E7CD9A-6CE0-4467-B7DB-8498A1C57B02}"/>
          </ac:grpSpMkLst>
        </pc:grpChg>
        <pc:grpChg chg="mod">
          <ac:chgData name="James Mellor" userId="f7a868f1-cec5-42da-88df-2860a1c74a3f" providerId="ADAL" clId="{B16D719B-3B48-420F-9978-253C0F473EC7}" dt="2021-01-31T20:38:50.070" v="1336" actId="1076"/>
          <ac:grpSpMkLst>
            <pc:docMk/>
            <pc:sldMk cId="417199247" sldId="262"/>
            <ac:grpSpMk id="35" creationId="{D20C6449-A9DF-406C-8EE5-B793BA051FBA}"/>
          </ac:grpSpMkLst>
        </pc:grpChg>
        <pc:grpChg chg="add mod">
          <ac:chgData name="James Mellor" userId="f7a868f1-cec5-42da-88df-2860a1c74a3f" providerId="ADAL" clId="{B16D719B-3B48-420F-9978-253C0F473EC7}" dt="2021-01-31T20:38:55.637" v="1338" actId="1076"/>
          <ac:grpSpMkLst>
            <pc:docMk/>
            <pc:sldMk cId="417199247" sldId="262"/>
            <ac:grpSpMk id="40" creationId="{022D79B8-1DC7-4BC5-A433-19C2FB2FAAEF}"/>
          </ac:grpSpMkLst>
        </pc:grpChg>
        <pc:grpChg chg="add mod">
          <ac:chgData name="James Mellor" userId="f7a868f1-cec5-42da-88df-2860a1c74a3f" providerId="ADAL" clId="{B16D719B-3B48-420F-9978-253C0F473EC7}" dt="2021-01-31T20:38:55.637" v="1338" actId="1076"/>
          <ac:grpSpMkLst>
            <pc:docMk/>
            <pc:sldMk cId="417199247" sldId="262"/>
            <ac:grpSpMk id="43" creationId="{CB1D9CDD-3CC9-4A39-9AC2-E086181FA901}"/>
          </ac:grpSpMkLst>
        </pc:grpChg>
        <pc:grpChg chg="mod">
          <ac:chgData name="James Mellor" userId="f7a868f1-cec5-42da-88df-2860a1c74a3f" providerId="ADAL" clId="{B16D719B-3B48-420F-9978-253C0F473EC7}" dt="2021-01-31T20:38:55.637" v="1338" actId="1076"/>
          <ac:grpSpMkLst>
            <pc:docMk/>
            <pc:sldMk cId="417199247" sldId="262"/>
            <ac:grpSpMk id="44" creationId="{0881A7E0-09AB-44F2-B24E-9BFF4D8CCA11}"/>
          </ac:grpSpMkLst>
        </pc:grpChg>
        <pc:grpChg chg="add mod">
          <ac:chgData name="James Mellor" userId="f7a868f1-cec5-42da-88df-2860a1c74a3f" providerId="ADAL" clId="{B16D719B-3B48-420F-9978-253C0F473EC7}" dt="2021-01-31T20:38:55.637" v="1338" actId="1076"/>
          <ac:grpSpMkLst>
            <pc:docMk/>
            <pc:sldMk cId="417199247" sldId="262"/>
            <ac:grpSpMk id="48" creationId="{82BCA01A-1FCC-4060-A767-917FCD9D3145}"/>
          </ac:grpSpMkLst>
        </pc:grpChg>
        <pc:grpChg chg="mod">
          <ac:chgData name="James Mellor" userId="f7a868f1-cec5-42da-88df-2860a1c74a3f" providerId="ADAL" clId="{B16D719B-3B48-420F-9978-253C0F473EC7}" dt="2021-01-31T20:38:55.637" v="1338" actId="1076"/>
          <ac:grpSpMkLst>
            <pc:docMk/>
            <pc:sldMk cId="417199247" sldId="262"/>
            <ac:grpSpMk id="49" creationId="{3E88DC43-C80E-4DCE-BC69-7030F80E9066}"/>
          </ac:grpSpMkLst>
        </pc:grpChg>
        <pc:picChg chg="del">
          <ac:chgData name="James Mellor" userId="f7a868f1-cec5-42da-88df-2860a1c74a3f" providerId="ADAL" clId="{B16D719B-3B48-420F-9978-253C0F473EC7}" dt="2021-01-31T20:36:36.824" v="1310" actId="478"/>
          <ac:picMkLst>
            <pc:docMk/>
            <pc:sldMk cId="417199247" sldId="262"/>
            <ac:picMk id="2" creationId="{D03CAE4B-4F4F-40BE-8266-34AA766E6B4E}"/>
          </ac:picMkLst>
        </pc:picChg>
        <pc:picChg chg="del">
          <ac:chgData name="James Mellor" userId="f7a868f1-cec5-42da-88df-2860a1c74a3f" providerId="ADAL" clId="{B16D719B-3B48-420F-9978-253C0F473EC7}" dt="2021-01-31T20:36:37.784" v="1311" actId="478"/>
          <ac:picMkLst>
            <pc:docMk/>
            <pc:sldMk cId="417199247" sldId="262"/>
            <ac:picMk id="5" creationId="{7B1AE03F-A891-4C93-9FD8-6AC141583BE7}"/>
          </ac:picMkLst>
        </pc:picChg>
        <pc:picChg chg="del">
          <ac:chgData name="James Mellor" userId="f7a868f1-cec5-42da-88df-2860a1c74a3f" providerId="ADAL" clId="{B16D719B-3B48-420F-9978-253C0F473EC7}" dt="2021-01-31T20:36:39.016" v="1312" actId="478"/>
          <ac:picMkLst>
            <pc:docMk/>
            <pc:sldMk cId="417199247" sldId="262"/>
            <ac:picMk id="7" creationId="{3C65DC72-CA3A-4A9E-A28E-477F27782A4D}"/>
          </ac:picMkLst>
        </pc:picChg>
        <pc:picChg chg="del">
          <ac:chgData name="James Mellor" userId="f7a868f1-cec5-42da-88df-2860a1c74a3f" providerId="ADAL" clId="{B16D719B-3B48-420F-9978-253C0F473EC7}" dt="2021-01-31T20:36:39.737" v="1313" actId="478"/>
          <ac:picMkLst>
            <pc:docMk/>
            <pc:sldMk cId="417199247" sldId="262"/>
            <ac:picMk id="8" creationId="{FA04E71E-670D-4544-9A97-7C2F431FB397}"/>
          </ac:picMkLst>
        </pc:picChg>
        <pc:picChg chg="mod">
          <ac:chgData name="James Mellor" userId="f7a868f1-cec5-42da-88df-2860a1c74a3f" providerId="ADAL" clId="{B16D719B-3B48-420F-9978-253C0F473EC7}" dt="2021-01-31T20:38:27.326" v="1333" actId="1076"/>
          <ac:picMkLst>
            <pc:docMk/>
            <pc:sldMk cId="417199247" sldId="262"/>
            <ac:picMk id="12" creationId="{FA55B52E-7DEB-4970-94EC-E3ED9B7499B9}"/>
          </ac:picMkLst>
        </pc:picChg>
        <pc:picChg chg="mod">
          <ac:chgData name="James Mellor" userId="f7a868f1-cec5-42da-88df-2860a1c74a3f" providerId="ADAL" clId="{B16D719B-3B48-420F-9978-253C0F473EC7}" dt="2021-01-31T20:38:12.777" v="1330" actId="404"/>
          <ac:picMkLst>
            <pc:docMk/>
            <pc:sldMk cId="417199247" sldId="262"/>
            <ac:picMk id="18" creationId="{A66CD5AD-7B3C-473D-A42F-CD300ACC6AB4}"/>
          </ac:picMkLst>
        </pc:picChg>
        <pc:picChg chg="mod">
          <ac:chgData name="James Mellor" userId="f7a868f1-cec5-42da-88df-2860a1c74a3f" providerId="ADAL" clId="{B16D719B-3B48-420F-9978-253C0F473EC7}" dt="2021-01-31T20:38:12.777" v="1330" actId="404"/>
          <ac:picMkLst>
            <pc:docMk/>
            <pc:sldMk cId="417199247" sldId="262"/>
            <ac:picMk id="23" creationId="{0CD76E7A-4DAB-4801-9611-3985845F610F}"/>
          </ac:picMkLst>
        </pc:picChg>
        <pc:picChg chg="mod">
          <ac:chgData name="James Mellor" userId="f7a868f1-cec5-42da-88df-2860a1c74a3f" providerId="ADAL" clId="{B16D719B-3B48-420F-9978-253C0F473EC7}" dt="2021-01-31T20:38:50.070" v="1336" actId="1076"/>
          <ac:picMkLst>
            <pc:docMk/>
            <pc:sldMk cId="417199247" sldId="262"/>
            <ac:picMk id="27" creationId="{555CB1E1-6629-4928-8ED7-056AAAC65D17}"/>
          </ac:picMkLst>
        </pc:picChg>
        <pc:picChg chg="mod">
          <ac:chgData name="James Mellor" userId="f7a868f1-cec5-42da-88df-2860a1c74a3f" providerId="ADAL" clId="{B16D719B-3B48-420F-9978-253C0F473EC7}" dt="2021-01-31T20:38:50.070" v="1336" actId="1076"/>
          <ac:picMkLst>
            <pc:docMk/>
            <pc:sldMk cId="417199247" sldId="262"/>
            <ac:picMk id="33" creationId="{CC222785-B381-485B-972B-3F215FA90A36}"/>
          </ac:picMkLst>
        </pc:picChg>
        <pc:picChg chg="mod">
          <ac:chgData name="James Mellor" userId="f7a868f1-cec5-42da-88df-2860a1c74a3f" providerId="ADAL" clId="{B16D719B-3B48-420F-9978-253C0F473EC7}" dt="2021-01-31T20:38:50.070" v="1336" actId="1076"/>
          <ac:picMkLst>
            <pc:docMk/>
            <pc:sldMk cId="417199247" sldId="262"/>
            <ac:picMk id="38" creationId="{AE41BC2C-9D7E-43A6-9C2F-AA391C548905}"/>
          </ac:picMkLst>
        </pc:picChg>
        <pc:picChg chg="mod">
          <ac:chgData name="James Mellor" userId="f7a868f1-cec5-42da-88df-2860a1c74a3f" providerId="ADAL" clId="{B16D719B-3B48-420F-9978-253C0F473EC7}" dt="2021-01-31T20:38:55.637" v="1338" actId="1076"/>
          <ac:picMkLst>
            <pc:docMk/>
            <pc:sldMk cId="417199247" sldId="262"/>
            <ac:picMk id="41" creationId="{63052459-C4BB-4E71-89B8-DBDB7CF0ADDA}"/>
          </ac:picMkLst>
        </pc:picChg>
        <pc:picChg chg="mod">
          <ac:chgData name="James Mellor" userId="f7a868f1-cec5-42da-88df-2860a1c74a3f" providerId="ADAL" clId="{B16D719B-3B48-420F-9978-253C0F473EC7}" dt="2021-01-31T20:38:55.637" v="1338" actId="1076"/>
          <ac:picMkLst>
            <pc:docMk/>
            <pc:sldMk cId="417199247" sldId="262"/>
            <ac:picMk id="47" creationId="{4572ABFE-CE38-4283-B5AA-A03442E37A4F}"/>
          </ac:picMkLst>
        </pc:picChg>
        <pc:picChg chg="mod">
          <ac:chgData name="James Mellor" userId="f7a868f1-cec5-42da-88df-2860a1c74a3f" providerId="ADAL" clId="{B16D719B-3B48-420F-9978-253C0F473EC7}" dt="2021-01-31T20:38:55.637" v="1338" actId="1076"/>
          <ac:picMkLst>
            <pc:docMk/>
            <pc:sldMk cId="417199247" sldId="262"/>
            <ac:picMk id="52" creationId="{BAE16A21-2ECF-44E5-B563-D96772DD252E}"/>
          </ac:picMkLst>
        </pc:picChg>
      </pc:sldChg>
      <pc:sldChg chg="addSp delSp modSp mod modAnim">
        <pc:chgData name="James Mellor" userId="f7a868f1-cec5-42da-88df-2860a1c74a3f" providerId="ADAL" clId="{B16D719B-3B48-420F-9978-253C0F473EC7}" dt="2021-01-31T21:12:57.680" v="2786" actId="20577"/>
        <pc:sldMkLst>
          <pc:docMk/>
          <pc:sldMk cId="3911340559" sldId="263"/>
        </pc:sldMkLst>
        <pc:spChg chg="mod">
          <ac:chgData name="James Mellor" userId="f7a868f1-cec5-42da-88df-2860a1c74a3f" providerId="ADAL" clId="{B16D719B-3B48-420F-9978-253C0F473EC7}" dt="2021-01-31T21:12:57.680" v="2786" actId="20577"/>
          <ac:spMkLst>
            <pc:docMk/>
            <pc:sldMk cId="3911340559" sldId="263"/>
            <ac:spMk id="6" creationId="{369766F3-BB53-41A0-8FF5-73D37F185C66}"/>
          </ac:spMkLst>
        </pc:spChg>
        <pc:spChg chg="del">
          <ac:chgData name="James Mellor" userId="f7a868f1-cec5-42da-88df-2860a1c74a3f" providerId="ADAL" clId="{B16D719B-3B48-420F-9978-253C0F473EC7}" dt="2021-01-31T20:43:39.763" v="1537" actId="478"/>
          <ac:spMkLst>
            <pc:docMk/>
            <pc:sldMk cId="3911340559" sldId="263"/>
            <ac:spMk id="8" creationId="{044216D7-BF10-4B11-B026-2B67D6D42764}"/>
          </ac:spMkLst>
        </pc:spChg>
        <pc:spChg chg="add del mod">
          <ac:chgData name="James Mellor" userId="f7a868f1-cec5-42da-88df-2860a1c74a3f" providerId="ADAL" clId="{B16D719B-3B48-420F-9978-253C0F473EC7}" dt="2021-01-31T20:48:37.058" v="1685" actId="478"/>
          <ac:spMkLst>
            <pc:docMk/>
            <pc:sldMk cId="3911340559" sldId="263"/>
            <ac:spMk id="9" creationId="{CC34F2B3-1739-41BC-8702-9431A35A78D5}"/>
          </ac:spMkLst>
        </pc:spChg>
        <pc:spChg chg="del mod">
          <ac:chgData name="James Mellor" userId="f7a868f1-cec5-42da-88df-2860a1c74a3f" providerId="ADAL" clId="{B16D719B-3B48-420F-9978-253C0F473EC7}" dt="2021-01-31T20:52:03.851" v="1920" actId="478"/>
          <ac:spMkLst>
            <pc:docMk/>
            <pc:sldMk cId="3911340559" sldId="263"/>
            <ac:spMk id="10" creationId="{A77ED216-3AF4-4E50-8727-B86A1930AA9F}"/>
          </ac:spMkLst>
        </pc:spChg>
        <pc:spChg chg="mod">
          <ac:chgData name="James Mellor" userId="f7a868f1-cec5-42da-88df-2860a1c74a3f" providerId="ADAL" clId="{B16D719B-3B48-420F-9978-253C0F473EC7}" dt="2021-01-31T20:47:51.222" v="1684" actId="20577"/>
          <ac:spMkLst>
            <pc:docMk/>
            <pc:sldMk cId="3911340559" sldId="263"/>
            <ac:spMk id="11" creationId="{BF4C51C9-E516-4544-A10B-3722B8D435E1}"/>
          </ac:spMkLst>
        </pc:spChg>
        <pc:spChg chg="add del mod">
          <ac:chgData name="James Mellor" userId="f7a868f1-cec5-42da-88df-2860a1c74a3f" providerId="ADAL" clId="{B16D719B-3B48-420F-9978-253C0F473EC7}" dt="2021-01-31T20:48:38.059" v="1686" actId="478"/>
          <ac:spMkLst>
            <pc:docMk/>
            <pc:sldMk cId="3911340559" sldId="263"/>
            <ac:spMk id="12" creationId="{C412E502-5F19-48A2-A112-9601C742CFA3}"/>
          </ac:spMkLst>
        </pc:spChg>
        <pc:spChg chg="add del mod">
          <ac:chgData name="James Mellor" userId="f7a868f1-cec5-42da-88df-2860a1c74a3f" providerId="ADAL" clId="{B16D719B-3B48-420F-9978-253C0F473EC7}" dt="2021-01-31T20:48:40.669" v="1688" actId="478"/>
          <ac:spMkLst>
            <pc:docMk/>
            <pc:sldMk cId="3911340559" sldId="263"/>
            <ac:spMk id="13" creationId="{7C92431C-C815-4A75-835C-44EFCFF29B6B}"/>
          </ac:spMkLst>
        </pc:spChg>
        <pc:spChg chg="add del mod">
          <ac:chgData name="James Mellor" userId="f7a868f1-cec5-42da-88df-2860a1c74a3f" providerId="ADAL" clId="{B16D719B-3B48-420F-9978-253C0F473EC7}" dt="2021-01-31T20:48:39.776" v="1687" actId="478"/>
          <ac:spMkLst>
            <pc:docMk/>
            <pc:sldMk cId="3911340559" sldId="263"/>
            <ac:spMk id="14" creationId="{B66A3B81-B945-44C2-A71D-4E6254BD0B15}"/>
          </ac:spMkLst>
        </pc:spChg>
        <pc:spChg chg="add mod">
          <ac:chgData name="James Mellor" userId="f7a868f1-cec5-42da-88df-2860a1c74a3f" providerId="ADAL" clId="{B16D719B-3B48-420F-9978-253C0F473EC7}" dt="2021-01-31T20:52:40.309" v="1951" actId="20577"/>
          <ac:spMkLst>
            <pc:docMk/>
            <pc:sldMk cId="3911340559" sldId="263"/>
            <ac:spMk id="16" creationId="{3B5CB5AD-B630-41EF-93A4-03D25B729D70}"/>
          </ac:spMkLst>
        </pc:spChg>
        <pc:picChg chg="add mod">
          <ac:chgData name="James Mellor" userId="f7a868f1-cec5-42da-88df-2860a1c74a3f" providerId="ADAL" clId="{B16D719B-3B48-420F-9978-253C0F473EC7}" dt="2021-01-31T20:52:13.659" v="1923" actId="14100"/>
          <ac:picMkLst>
            <pc:docMk/>
            <pc:sldMk cId="3911340559" sldId="263"/>
            <ac:picMk id="3" creationId="{B797F429-B8B8-4C9C-AA5B-72527F18272C}"/>
          </ac:picMkLst>
        </pc:picChg>
        <pc:picChg chg="add del mod">
          <ac:chgData name="James Mellor" userId="f7a868f1-cec5-42da-88df-2860a1c74a3f" providerId="ADAL" clId="{B16D719B-3B48-420F-9978-253C0F473EC7}" dt="2021-01-31T20:47:35.487" v="1662" actId="478"/>
          <ac:picMkLst>
            <pc:docMk/>
            <pc:sldMk cId="3911340559" sldId="263"/>
            <ac:picMk id="15" creationId="{636F0443-8C4C-4A68-A6C2-4CFF6397061C}"/>
          </ac:picMkLst>
        </pc:picChg>
      </pc:sldChg>
      <pc:sldChg chg="modSp mod">
        <pc:chgData name="James Mellor" userId="f7a868f1-cec5-42da-88df-2860a1c74a3f" providerId="ADAL" clId="{B16D719B-3B48-420F-9978-253C0F473EC7}" dt="2021-01-31T21:13:09.322" v="2805" actId="20577"/>
        <pc:sldMkLst>
          <pc:docMk/>
          <pc:sldMk cId="2497202948" sldId="265"/>
        </pc:sldMkLst>
        <pc:spChg chg="mod">
          <ac:chgData name="James Mellor" userId="f7a868f1-cec5-42da-88df-2860a1c74a3f" providerId="ADAL" clId="{B16D719B-3B48-420F-9978-253C0F473EC7}" dt="2021-01-31T21:13:09.322" v="2805" actId="20577"/>
          <ac:spMkLst>
            <pc:docMk/>
            <pc:sldMk cId="2497202948" sldId="265"/>
            <ac:spMk id="12" creationId="{369766F3-BB53-41A0-8FF5-73D37F185C66}"/>
          </ac:spMkLst>
        </pc:spChg>
      </pc:sldChg>
      <pc:sldChg chg="modSp mod">
        <pc:chgData name="James Mellor" userId="f7a868f1-cec5-42da-88df-2860a1c74a3f" providerId="ADAL" clId="{B16D719B-3B48-420F-9978-253C0F473EC7}" dt="2021-01-31T19:58:01.349" v="117" actId="20577"/>
        <pc:sldMkLst>
          <pc:docMk/>
          <pc:sldMk cId="4136765691" sldId="266"/>
        </pc:sldMkLst>
        <pc:spChg chg="mod">
          <ac:chgData name="James Mellor" userId="f7a868f1-cec5-42da-88df-2860a1c74a3f" providerId="ADAL" clId="{B16D719B-3B48-420F-9978-253C0F473EC7}" dt="2021-01-31T19:58:01.349" v="117" actId="20577"/>
          <ac:spMkLst>
            <pc:docMk/>
            <pc:sldMk cId="4136765691" sldId="266"/>
            <ac:spMk id="6" creationId="{369766F3-BB53-41A0-8FF5-73D37F185C66}"/>
          </ac:spMkLst>
        </pc:spChg>
        <pc:graphicFrameChg chg="mod modGraphic">
          <ac:chgData name="James Mellor" userId="f7a868f1-cec5-42da-88df-2860a1c74a3f" providerId="ADAL" clId="{B16D719B-3B48-420F-9978-253C0F473EC7}" dt="2021-01-31T19:54:58.986" v="89"/>
          <ac:graphicFrameMkLst>
            <pc:docMk/>
            <pc:sldMk cId="4136765691" sldId="266"/>
            <ac:graphicFrameMk id="3" creationId="{15ED285A-C8E5-4333-A17A-038F2831A911}"/>
          </ac:graphicFrameMkLst>
        </pc:graphicFrameChg>
      </pc:sldChg>
      <pc:sldChg chg="modSp mod">
        <pc:chgData name="James Mellor" userId="f7a868f1-cec5-42da-88df-2860a1c74a3f" providerId="ADAL" clId="{B16D719B-3B48-420F-9978-253C0F473EC7}" dt="2021-01-31T20:15:33.387" v="734" actId="20577"/>
        <pc:sldMkLst>
          <pc:docMk/>
          <pc:sldMk cId="1381101282" sldId="267"/>
        </pc:sldMkLst>
        <pc:spChg chg="mod">
          <ac:chgData name="James Mellor" userId="f7a868f1-cec5-42da-88df-2860a1c74a3f" providerId="ADAL" clId="{B16D719B-3B48-420F-9978-253C0F473EC7}" dt="2021-01-31T19:58:47.790" v="192"/>
          <ac:spMkLst>
            <pc:docMk/>
            <pc:sldMk cId="1381101282" sldId="267"/>
            <ac:spMk id="6" creationId="{369766F3-BB53-41A0-8FF5-73D37F185C66}"/>
          </ac:spMkLst>
        </pc:spChg>
        <pc:graphicFrameChg chg="mod modGraphic">
          <ac:chgData name="James Mellor" userId="f7a868f1-cec5-42da-88df-2860a1c74a3f" providerId="ADAL" clId="{B16D719B-3B48-420F-9978-253C0F473EC7}" dt="2021-01-31T20:15:33.387" v="734" actId="20577"/>
          <ac:graphicFrameMkLst>
            <pc:docMk/>
            <pc:sldMk cId="1381101282" sldId="267"/>
            <ac:graphicFrameMk id="3" creationId="{15ED285A-C8E5-4333-A17A-038F2831A911}"/>
          </ac:graphicFrameMkLst>
        </pc:graphicFrameChg>
      </pc:sldChg>
      <pc:sldChg chg="addSp delSp modSp mod">
        <pc:chgData name="James Mellor" userId="f7a868f1-cec5-42da-88df-2860a1c74a3f" providerId="ADAL" clId="{B16D719B-3B48-420F-9978-253C0F473EC7}" dt="2021-01-31T21:13:29.659" v="2813" actId="14100"/>
        <pc:sldMkLst>
          <pc:docMk/>
          <pc:sldMk cId="1055605060" sldId="268"/>
        </pc:sldMkLst>
        <pc:spChg chg="mod">
          <ac:chgData name="James Mellor" userId="f7a868f1-cec5-42da-88df-2860a1c74a3f" providerId="ADAL" clId="{B16D719B-3B48-420F-9978-253C0F473EC7}" dt="2021-01-31T21:13:29.659" v="2813" actId="14100"/>
          <ac:spMkLst>
            <pc:docMk/>
            <pc:sldMk cId="1055605060" sldId="268"/>
            <ac:spMk id="6" creationId="{369766F3-BB53-41A0-8FF5-73D37F185C66}"/>
          </ac:spMkLst>
        </pc:spChg>
        <pc:spChg chg="mod">
          <ac:chgData name="James Mellor" userId="f7a868f1-cec5-42da-88df-2860a1c74a3f" providerId="ADAL" clId="{B16D719B-3B48-420F-9978-253C0F473EC7}" dt="2021-01-31T20:25:58.475" v="940" actId="20577"/>
          <ac:spMkLst>
            <pc:docMk/>
            <pc:sldMk cId="1055605060" sldId="268"/>
            <ac:spMk id="14" creationId="{C763ADC8-F82B-413A-8037-9D1461019970}"/>
          </ac:spMkLst>
        </pc:spChg>
        <pc:graphicFrameChg chg="del">
          <ac:chgData name="James Mellor" userId="f7a868f1-cec5-42da-88df-2860a1c74a3f" providerId="ADAL" clId="{B16D719B-3B48-420F-9978-253C0F473EC7}" dt="2021-01-31T20:24:50.478" v="821" actId="478"/>
          <ac:graphicFrameMkLst>
            <pc:docMk/>
            <pc:sldMk cId="1055605060" sldId="268"/>
            <ac:graphicFrameMk id="3" creationId="{15ED285A-C8E5-4333-A17A-038F2831A911}"/>
          </ac:graphicFrameMkLst>
        </pc:graphicFrameChg>
        <pc:graphicFrameChg chg="add mod modGraphic">
          <ac:chgData name="James Mellor" userId="f7a868f1-cec5-42da-88df-2860a1c74a3f" providerId="ADAL" clId="{B16D719B-3B48-420F-9978-253C0F473EC7}" dt="2021-01-31T20:25:22.507" v="834" actId="20577"/>
          <ac:graphicFrameMkLst>
            <pc:docMk/>
            <pc:sldMk cId="1055605060" sldId="268"/>
            <ac:graphicFrameMk id="7" creationId="{57BE6F3B-503D-4EDC-BE6D-FC48B7ED26A6}"/>
          </ac:graphicFrameMkLst>
        </pc:graphicFrameChg>
      </pc:sldChg>
      <pc:sldChg chg="modSp mod">
        <pc:chgData name="James Mellor" userId="f7a868f1-cec5-42da-88df-2860a1c74a3f" providerId="ADAL" clId="{B16D719B-3B48-420F-9978-253C0F473EC7}" dt="2021-01-31T21:15:05.124" v="2854" actId="20577"/>
        <pc:sldMkLst>
          <pc:docMk/>
          <pc:sldMk cId="491047621" sldId="270"/>
        </pc:sldMkLst>
        <pc:spChg chg="mod">
          <ac:chgData name="James Mellor" userId="f7a868f1-cec5-42da-88df-2860a1c74a3f" providerId="ADAL" clId="{B16D719B-3B48-420F-9978-253C0F473EC7}" dt="2021-01-31T21:15:05.124" v="2854" actId="20577"/>
          <ac:spMkLst>
            <pc:docMk/>
            <pc:sldMk cId="491047621" sldId="270"/>
            <ac:spMk id="12" creationId="{369766F3-BB53-41A0-8FF5-73D37F185C66}"/>
          </ac:spMkLst>
        </pc:spChg>
      </pc:sldChg>
      <pc:sldChg chg="modSp del mod">
        <pc:chgData name="James Mellor" userId="f7a868f1-cec5-42da-88df-2860a1c74a3f" providerId="ADAL" clId="{B16D719B-3B48-420F-9978-253C0F473EC7}" dt="2021-01-31T20:11:37.729" v="607" actId="47"/>
        <pc:sldMkLst>
          <pc:docMk/>
          <pc:sldMk cId="205221263" sldId="271"/>
        </pc:sldMkLst>
        <pc:spChg chg="mod">
          <ac:chgData name="James Mellor" userId="f7a868f1-cec5-42da-88df-2860a1c74a3f" providerId="ADAL" clId="{B16D719B-3B48-420F-9978-253C0F473EC7}" dt="2021-01-31T19:58:58.179" v="215"/>
          <ac:spMkLst>
            <pc:docMk/>
            <pc:sldMk cId="205221263" sldId="271"/>
            <ac:spMk id="6" creationId="{369766F3-BB53-41A0-8FF5-73D37F185C66}"/>
          </ac:spMkLst>
        </pc:spChg>
      </pc:sldChg>
      <pc:sldChg chg="modSp del mod">
        <pc:chgData name="James Mellor" userId="f7a868f1-cec5-42da-88df-2860a1c74a3f" providerId="ADAL" clId="{B16D719B-3B48-420F-9978-253C0F473EC7}" dt="2021-01-31T21:03:14.335" v="2189" actId="47"/>
        <pc:sldMkLst>
          <pc:docMk/>
          <pc:sldMk cId="3093051433" sldId="272"/>
        </pc:sldMkLst>
        <pc:spChg chg="mod">
          <ac:chgData name="James Mellor" userId="f7a868f1-cec5-42da-88df-2860a1c74a3f" providerId="ADAL" clId="{B16D719B-3B48-420F-9978-253C0F473EC7}" dt="2021-01-31T19:59:10.031" v="239"/>
          <ac:spMkLst>
            <pc:docMk/>
            <pc:sldMk cId="3093051433" sldId="272"/>
            <ac:spMk id="8" creationId="{FA8596E2-3580-4430-9289-53F56B2E93ED}"/>
          </ac:spMkLst>
        </pc:spChg>
      </pc:sldChg>
      <pc:sldChg chg="addSp delSp modSp add mod delAnim modAnim">
        <pc:chgData name="James Mellor" userId="f7a868f1-cec5-42da-88df-2860a1c74a3f" providerId="ADAL" clId="{B16D719B-3B48-420F-9978-253C0F473EC7}" dt="2021-01-31T21:12:07.051" v="2744"/>
        <pc:sldMkLst>
          <pc:docMk/>
          <pc:sldMk cId="2280862109" sldId="273"/>
        </pc:sldMkLst>
        <pc:spChg chg="mod">
          <ac:chgData name="James Mellor" userId="f7a868f1-cec5-42da-88df-2860a1c74a3f" providerId="ADAL" clId="{B16D719B-3B48-420F-9978-253C0F473EC7}" dt="2021-01-31T20:00:48.716" v="427" actId="14100"/>
          <ac:spMkLst>
            <pc:docMk/>
            <pc:sldMk cId="2280862109" sldId="273"/>
            <ac:spMk id="5" creationId="{03629642-3028-4891-B2D2-53B1DB00E597}"/>
          </ac:spMkLst>
        </pc:spChg>
        <pc:spChg chg="del">
          <ac:chgData name="James Mellor" userId="f7a868f1-cec5-42da-88df-2860a1c74a3f" providerId="ADAL" clId="{B16D719B-3B48-420F-9978-253C0F473EC7}" dt="2021-01-31T21:12:06.490" v="2743" actId="478"/>
          <ac:spMkLst>
            <pc:docMk/>
            <pc:sldMk cId="2280862109" sldId="273"/>
            <ac:spMk id="6" creationId="{369766F3-BB53-41A0-8FF5-73D37F185C66}"/>
          </ac:spMkLst>
        </pc:spChg>
        <pc:spChg chg="del">
          <ac:chgData name="James Mellor" userId="f7a868f1-cec5-42da-88df-2860a1c74a3f" providerId="ADAL" clId="{B16D719B-3B48-420F-9978-253C0F473EC7}" dt="2021-01-31T20:00:58.943" v="429" actId="478"/>
          <ac:spMkLst>
            <pc:docMk/>
            <pc:sldMk cId="2280862109" sldId="273"/>
            <ac:spMk id="7" creationId="{8270A7B0-C511-4ADA-85E0-20AFA9785A65}"/>
          </ac:spMkLst>
        </pc:spChg>
        <pc:spChg chg="del">
          <ac:chgData name="James Mellor" userId="f7a868f1-cec5-42da-88df-2860a1c74a3f" providerId="ADAL" clId="{B16D719B-3B48-420F-9978-253C0F473EC7}" dt="2021-01-31T20:00:56.052" v="428" actId="478"/>
          <ac:spMkLst>
            <pc:docMk/>
            <pc:sldMk cId="2280862109" sldId="273"/>
            <ac:spMk id="8" creationId="{17AED539-E8F9-40CE-92AB-C8E00C914D14}"/>
          </ac:spMkLst>
        </pc:spChg>
        <pc:spChg chg="del">
          <ac:chgData name="James Mellor" userId="f7a868f1-cec5-42da-88df-2860a1c74a3f" providerId="ADAL" clId="{B16D719B-3B48-420F-9978-253C0F473EC7}" dt="2021-01-31T20:00:56.052" v="428" actId="478"/>
          <ac:spMkLst>
            <pc:docMk/>
            <pc:sldMk cId="2280862109" sldId="273"/>
            <ac:spMk id="9" creationId="{A7559317-807C-47A8-BEF0-EDE12BB2FBE9}"/>
          </ac:spMkLst>
        </pc:spChg>
        <pc:spChg chg="del">
          <ac:chgData name="James Mellor" userId="f7a868f1-cec5-42da-88df-2860a1c74a3f" providerId="ADAL" clId="{B16D719B-3B48-420F-9978-253C0F473EC7}" dt="2021-01-31T20:00:56.052" v="428" actId="478"/>
          <ac:spMkLst>
            <pc:docMk/>
            <pc:sldMk cId="2280862109" sldId="273"/>
            <ac:spMk id="10" creationId="{8683A474-9256-4469-9B7F-FE97B7318958}"/>
          </ac:spMkLst>
        </pc:spChg>
        <pc:spChg chg="del">
          <ac:chgData name="James Mellor" userId="f7a868f1-cec5-42da-88df-2860a1c74a3f" providerId="ADAL" clId="{B16D719B-3B48-420F-9978-253C0F473EC7}" dt="2021-01-31T19:59:40.853" v="265" actId="478"/>
          <ac:spMkLst>
            <pc:docMk/>
            <pc:sldMk cId="2280862109" sldId="273"/>
            <ac:spMk id="11" creationId="{902FB5A6-0C47-42A3-BECE-CF50C124039C}"/>
          </ac:spMkLst>
        </pc:spChg>
        <pc:spChg chg="mod">
          <ac:chgData name="James Mellor" userId="f7a868f1-cec5-42da-88df-2860a1c74a3f" providerId="ADAL" clId="{B16D719B-3B48-420F-9978-253C0F473EC7}" dt="2021-01-31T20:00:22.111" v="352" actId="404"/>
          <ac:spMkLst>
            <pc:docMk/>
            <pc:sldMk cId="2280862109" sldId="273"/>
            <ac:spMk id="12" creationId="{C0ACED12-BBFE-4919-A7D5-EB69B73AEF47}"/>
          </ac:spMkLst>
        </pc:spChg>
        <pc:spChg chg="del">
          <ac:chgData name="James Mellor" userId="f7a868f1-cec5-42da-88df-2860a1c74a3f" providerId="ADAL" clId="{B16D719B-3B48-420F-9978-253C0F473EC7}" dt="2021-01-31T20:00:56.052" v="428" actId="478"/>
          <ac:spMkLst>
            <pc:docMk/>
            <pc:sldMk cId="2280862109" sldId="273"/>
            <ac:spMk id="13" creationId="{9D1FC177-07E5-4870-8C3A-674045EFBBD2}"/>
          </ac:spMkLst>
        </pc:spChg>
        <pc:spChg chg="del">
          <ac:chgData name="James Mellor" userId="f7a868f1-cec5-42da-88df-2860a1c74a3f" providerId="ADAL" clId="{B16D719B-3B48-420F-9978-253C0F473EC7}" dt="2021-01-31T20:00:56.052" v="428" actId="478"/>
          <ac:spMkLst>
            <pc:docMk/>
            <pc:sldMk cId="2280862109" sldId="273"/>
            <ac:spMk id="14" creationId="{8DDB00F1-8C44-45F3-83DF-B97C081064A0}"/>
          </ac:spMkLst>
        </pc:spChg>
        <pc:spChg chg="add del mod">
          <ac:chgData name="James Mellor" userId="f7a868f1-cec5-42da-88df-2860a1c74a3f" providerId="ADAL" clId="{B16D719B-3B48-420F-9978-253C0F473EC7}" dt="2021-01-31T20:02:44.148" v="458" actId="1076"/>
          <ac:spMkLst>
            <pc:docMk/>
            <pc:sldMk cId="2280862109" sldId="273"/>
            <ac:spMk id="15" creationId="{7AAE20AD-50A6-43E0-B0D6-AB33E2BEACD0}"/>
          </ac:spMkLst>
        </pc:spChg>
        <pc:spChg chg="add del mod">
          <ac:chgData name="James Mellor" userId="f7a868f1-cec5-42da-88df-2860a1c74a3f" providerId="ADAL" clId="{B16D719B-3B48-420F-9978-253C0F473EC7}" dt="2021-01-31T20:01:59.247" v="449" actId="1076"/>
          <ac:spMkLst>
            <pc:docMk/>
            <pc:sldMk cId="2280862109" sldId="273"/>
            <ac:spMk id="16" creationId="{EA62BB82-989F-46D4-8589-252D99008757}"/>
          </ac:spMkLst>
        </pc:spChg>
        <pc:spChg chg="add del mod">
          <ac:chgData name="James Mellor" userId="f7a868f1-cec5-42da-88df-2860a1c74a3f" providerId="ADAL" clId="{B16D719B-3B48-420F-9978-253C0F473EC7}" dt="2021-01-31T20:02:56.351" v="459" actId="1076"/>
          <ac:spMkLst>
            <pc:docMk/>
            <pc:sldMk cId="2280862109" sldId="273"/>
            <ac:spMk id="17" creationId="{EAAF986B-3AF1-404D-966D-0BED353E8DE7}"/>
          </ac:spMkLst>
        </pc:spChg>
        <pc:spChg chg="add del mod">
          <ac:chgData name="James Mellor" userId="f7a868f1-cec5-42da-88df-2860a1c74a3f" providerId="ADAL" clId="{B16D719B-3B48-420F-9978-253C0F473EC7}" dt="2021-01-31T20:02:44.148" v="458" actId="1076"/>
          <ac:spMkLst>
            <pc:docMk/>
            <pc:sldMk cId="2280862109" sldId="273"/>
            <ac:spMk id="18" creationId="{5ACFF3F4-95F3-448B-BBCD-33FE04504D32}"/>
          </ac:spMkLst>
        </pc:spChg>
        <pc:spChg chg="add del mod">
          <ac:chgData name="James Mellor" userId="f7a868f1-cec5-42da-88df-2860a1c74a3f" providerId="ADAL" clId="{B16D719B-3B48-420F-9978-253C0F473EC7}" dt="2021-01-31T20:01:59.247" v="449" actId="1076"/>
          <ac:spMkLst>
            <pc:docMk/>
            <pc:sldMk cId="2280862109" sldId="273"/>
            <ac:spMk id="19" creationId="{6324A55E-D729-456C-BC68-59BCAABAA443}"/>
          </ac:spMkLst>
        </pc:spChg>
        <pc:spChg chg="add del mod">
          <ac:chgData name="James Mellor" userId="f7a868f1-cec5-42da-88df-2860a1c74a3f" providerId="ADAL" clId="{B16D719B-3B48-420F-9978-253C0F473EC7}" dt="2021-01-31T20:02:56.351" v="459" actId="1076"/>
          <ac:spMkLst>
            <pc:docMk/>
            <pc:sldMk cId="2280862109" sldId="273"/>
            <ac:spMk id="20" creationId="{155AD122-3455-421E-9DD9-2C5C686680C1}"/>
          </ac:spMkLst>
        </pc:spChg>
        <pc:spChg chg="add del mod">
          <ac:chgData name="James Mellor" userId="f7a868f1-cec5-42da-88df-2860a1c74a3f" providerId="ADAL" clId="{B16D719B-3B48-420F-9978-253C0F473EC7}" dt="2021-01-31T20:02:44.148" v="458" actId="1076"/>
          <ac:spMkLst>
            <pc:docMk/>
            <pc:sldMk cId="2280862109" sldId="273"/>
            <ac:spMk id="21" creationId="{2896938F-B5A8-4610-A87C-F1B95EAABDF4}"/>
          </ac:spMkLst>
        </pc:spChg>
        <pc:spChg chg="add del mod">
          <ac:chgData name="James Mellor" userId="f7a868f1-cec5-42da-88df-2860a1c74a3f" providerId="ADAL" clId="{B16D719B-3B48-420F-9978-253C0F473EC7}" dt="2021-01-31T20:01:59.247" v="449" actId="1076"/>
          <ac:spMkLst>
            <pc:docMk/>
            <pc:sldMk cId="2280862109" sldId="273"/>
            <ac:spMk id="22" creationId="{DD04D568-B303-4C7A-9BCE-9D022D9F9437}"/>
          </ac:spMkLst>
        </pc:spChg>
        <pc:spChg chg="add del mod">
          <ac:chgData name="James Mellor" userId="f7a868f1-cec5-42da-88df-2860a1c74a3f" providerId="ADAL" clId="{B16D719B-3B48-420F-9978-253C0F473EC7}" dt="2021-01-31T20:02:56.351" v="459" actId="1076"/>
          <ac:spMkLst>
            <pc:docMk/>
            <pc:sldMk cId="2280862109" sldId="273"/>
            <ac:spMk id="23" creationId="{1BF756BC-D0DE-40AE-928F-F4F7B1DFF386}"/>
          </ac:spMkLst>
        </pc:spChg>
        <pc:spChg chg="add del mod">
          <ac:chgData name="James Mellor" userId="f7a868f1-cec5-42da-88df-2860a1c74a3f" providerId="ADAL" clId="{B16D719B-3B48-420F-9978-253C0F473EC7}" dt="2021-01-31T20:02:44.148" v="458" actId="1076"/>
          <ac:spMkLst>
            <pc:docMk/>
            <pc:sldMk cId="2280862109" sldId="273"/>
            <ac:spMk id="24" creationId="{642A40B9-80A9-44F3-9129-94EC825E2D5D}"/>
          </ac:spMkLst>
        </pc:spChg>
        <pc:spChg chg="add del mod">
          <ac:chgData name="James Mellor" userId="f7a868f1-cec5-42da-88df-2860a1c74a3f" providerId="ADAL" clId="{B16D719B-3B48-420F-9978-253C0F473EC7}" dt="2021-01-31T20:01:59.247" v="449" actId="1076"/>
          <ac:spMkLst>
            <pc:docMk/>
            <pc:sldMk cId="2280862109" sldId="273"/>
            <ac:spMk id="25" creationId="{CB4F4CF7-1A88-4BCB-BD49-26132C8193AC}"/>
          </ac:spMkLst>
        </pc:spChg>
        <pc:spChg chg="add del mod">
          <ac:chgData name="James Mellor" userId="f7a868f1-cec5-42da-88df-2860a1c74a3f" providerId="ADAL" clId="{B16D719B-3B48-420F-9978-253C0F473EC7}" dt="2021-01-31T20:02:56.351" v="459" actId="1076"/>
          <ac:spMkLst>
            <pc:docMk/>
            <pc:sldMk cId="2280862109" sldId="273"/>
            <ac:spMk id="26" creationId="{B0378462-24DE-49E0-89BB-F7A2D8A1BF6A}"/>
          </ac:spMkLst>
        </pc:spChg>
        <pc:spChg chg="add del mod">
          <ac:chgData name="James Mellor" userId="f7a868f1-cec5-42da-88df-2860a1c74a3f" providerId="ADAL" clId="{B16D719B-3B48-420F-9978-253C0F473EC7}" dt="2021-01-31T20:02:03.977" v="451" actId="478"/>
          <ac:spMkLst>
            <pc:docMk/>
            <pc:sldMk cId="2280862109" sldId="273"/>
            <ac:spMk id="27" creationId="{5F8EF7F9-5FF8-498E-8A7A-47A3A7350BB6}"/>
          </ac:spMkLst>
        </pc:spChg>
        <pc:spChg chg="add del mod">
          <ac:chgData name="James Mellor" userId="f7a868f1-cec5-42da-88df-2860a1c74a3f" providerId="ADAL" clId="{B16D719B-3B48-420F-9978-253C0F473EC7}" dt="2021-01-31T20:02:12.336" v="455" actId="478"/>
          <ac:spMkLst>
            <pc:docMk/>
            <pc:sldMk cId="2280862109" sldId="273"/>
            <ac:spMk id="28" creationId="{7A815842-675F-4A6D-B13C-107DDA813688}"/>
          </ac:spMkLst>
        </pc:spChg>
        <pc:spChg chg="add del mod">
          <ac:chgData name="James Mellor" userId="f7a868f1-cec5-42da-88df-2860a1c74a3f" providerId="ADAL" clId="{B16D719B-3B48-420F-9978-253C0F473EC7}" dt="2021-01-31T20:02:05.672" v="452" actId="478"/>
          <ac:spMkLst>
            <pc:docMk/>
            <pc:sldMk cId="2280862109" sldId="273"/>
            <ac:spMk id="29" creationId="{A743BC5C-F453-4A7E-8FF3-F60116FA80FB}"/>
          </ac:spMkLst>
        </pc:spChg>
        <pc:spChg chg="add del mod">
          <ac:chgData name="James Mellor" userId="f7a868f1-cec5-42da-88df-2860a1c74a3f" providerId="ADAL" clId="{B16D719B-3B48-420F-9978-253C0F473EC7}" dt="2021-01-31T20:02:13.579" v="456" actId="478"/>
          <ac:spMkLst>
            <pc:docMk/>
            <pc:sldMk cId="2280862109" sldId="273"/>
            <ac:spMk id="30" creationId="{6E3BAEAF-2E4D-4ECC-96FF-4FC675DF8DA3}"/>
          </ac:spMkLst>
        </pc:spChg>
        <pc:spChg chg="add mod">
          <ac:chgData name="James Mellor" userId="f7a868f1-cec5-42da-88df-2860a1c74a3f" providerId="ADAL" clId="{B16D719B-3B48-420F-9978-253C0F473EC7}" dt="2021-01-31T21:12:07.051" v="2744"/>
          <ac:spMkLst>
            <pc:docMk/>
            <pc:sldMk cId="2280862109" sldId="273"/>
            <ac:spMk id="31" creationId="{A671DED6-62E7-42C4-8D49-34985C7B8979}"/>
          </ac:spMkLst>
        </pc:spChg>
      </pc:sldChg>
      <pc:sldChg chg="addSp delSp modSp add mod ord delAnim modAnim">
        <pc:chgData name="James Mellor" userId="f7a868f1-cec5-42da-88df-2860a1c74a3f" providerId="ADAL" clId="{B16D719B-3B48-420F-9978-253C0F473EC7}" dt="2021-01-31T21:12:02.228" v="2742"/>
        <pc:sldMkLst>
          <pc:docMk/>
          <pc:sldMk cId="3871842302" sldId="274"/>
        </pc:sldMkLst>
        <pc:spChg chg="mod">
          <ac:chgData name="James Mellor" userId="f7a868f1-cec5-42da-88df-2860a1c74a3f" providerId="ADAL" clId="{B16D719B-3B48-420F-9978-253C0F473EC7}" dt="2021-01-31T20:03:24.827" v="467"/>
          <ac:spMkLst>
            <pc:docMk/>
            <pc:sldMk cId="3871842302" sldId="274"/>
            <ac:spMk id="5" creationId="{03629642-3028-4891-B2D2-53B1DB00E597}"/>
          </ac:spMkLst>
        </pc:spChg>
        <pc:spChg chg="del mod">
          <ac:chgData name="James Mellor" userId="f7a868f1-cec5-42da-88df-2860a1c74a3f" providerId="ADAL" clId="{B16D719B-3B48-420F-9978-253C0F473EC7}" dt="2021-01-31T21:12:01.687" v="2741" actId="478"/>
          <ac:spMkLst>
            <pc:docMk/>
            <pc:sldMk cId="3871842302" sldId="274"/>
            <ac:spMk id="6" creationId="{369766F3-BB53-41A0-8FF5-73D37F185C66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15" creationId="{7AAE20AD-50A6-43E0-B0D6-AB33E2BEACD0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16" creationId="{EA62BB82-989F-46D4-8589-252D99008757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17" creationId="{EAAF986B-3AF1-404D-966D-0BED353E8DE7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18" creationId="{5ACFF3F4-95F3-448B-BBCD-33FE04504D32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19" creationId="{6324A55E-D729-456C-BC68-59BCAABAA443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20" creationId="{155AD122-3455-421E-9DD9-2C5C686680C1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21" creationId="{2896938F-B5A8-4610-A87C-F1B95EAABDF4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22" creationId="{DD04D568-B303-4C7A-9BCE-9D022D9F9437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23" creationId="{1BF756BC-D0DE-40AE-928F-F4F7B1DFF386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24" creationId="{642A40B9-80A9-44F3-9129-94EC825E2D5D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25" creationId="{CB4F4CF7-1A88-4BCB-BD49-26132C8193AC}"/>
          </ac:spMkLst>
        </pc:spChg>
        <pc:spChg chg="del">
          <ac:chgData name="James Mellor" userId="f7a868f1-cec5-42da-88df-2860a1c74a3f" providerId="ADAL" clId="{B16D719B-3B48-420F-9978-253C0F473EC7}" dt="2021-01-31T20:03:31.499" v="468" actId="478"/>
          <ac:spMkLst>
            <pc:docMk/>
            <pc:sldMk cId="3871842302" sldId="274"/>
            <ac:spMk id="26" creationId="{B0378462-24DE-49E0-89BB-F7A2D8A1BF6A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27" creationId="{5027DBEF-36E3-429B-9E2D-1188C2D1DD7A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28" creationId="{CF0B619A-D125-4F62-BA75-FE08085BCF10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29" creationId="{02C52BCC-937E-4548-A177-2C11552A9E3F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30" creationId="{7A40EACF-BC94-4009-BDAF-FCA62067FF93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31" creationId="{5EF77665-38FF-4AD2-AFE7-2042AAA96901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32" creationId="{8838CFFA-24F4-40BD-8134-6304F522E311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33" creationId="{446EAF8C-D5C2-46B3-BA65-C781E3DE69B9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34" creationId="{F9A75FC8-7DD4-4B79-956E-5AB6D01927B6}"/>
          </ac:spMkLst>
        </pc:spChg>
        <pc:spChg chg="add mod">
          <ac:chgData name="James Mellor" userId="f7a868f1-cec5-42da-88df-2860a1c74a3f" providerId="ADAL" clId="{B16D719B-3B48-420F-9978-253C0F473EC7}" dt="2021-01-31T20:05:15.251" v="485" actId="2711"/>
          <ac:spMkLst>
            <pc:docMk/>
            <pc:sldMk cId="3871842302" sldId="274"/>
            <ac:spMk id="35" creationId="{45AEF14A-C652-438D-8143-CD22DCBA78F4}"/>
          </ac:spMkLst>
        </pc:spChg>
        <pc:spChg chg="add del mod">
          <ac:chgData name="James Mellor" userId="f7a868f1-cec5-42da-88df-2860a1c74a3f" providerId="ADAL" clId="{B16D719B-3B48-420F-9978-253C0F473EC7}" dt="2021-01-31T20:05:05.683" v="483" actId="478"/>
          <ac:spMkLst>
            <pc:docMk/>
            <pc:sldMk cId="3871842302" sldId="274"/>
            <ac:spMk id="36" creationId="{1FA5D73F-AF9C-422F-BB18-FAEA435835B9}"/>
          </ac:spMkLst>
        </pc:spChg>
        <pc:spChg chg="add del mod">
          <ac:chgData name="James Mellor" userId="f7a868f1-cec5-42da-88df-2860a1c74a3f" providerId="ADAL" clId="{B16D719B-3B48-420F-9978-253C0F473EC7}" dt="2021-01-31T20:05:08.067" v="484" actId="478"/>
          <ac:spMkLst>
            <pc:docMk/>
            <pc:sldMk cId="3871842302" sldId="274"/>
            <ac:spMk id="37" creationId="{F9438419-DDC2-42B9-9B55-E45CEF778AC0}"/>
          </ac:spMkLst>
        </pc:spChg>
        <pc:spChg chg="add del mod">
          <ac:chgData name="James Mellor" userId="f7a868f1-cec5-42da-88df-2860a1c74a3f" providerId="ADAL" clId="{B16D719B-3B48-420F-9978-253C0F473EC7}" dt="2021-01-31T20:05:03.089" v="482" actId="478"/>
          <ac:spMkLst>
            <pc:docMk/>
            <pc:sldMk cId="3871842302" sldId="274"/>
            <ac:spMk id="38" creationId="{40564E11-ACAB-48CB-83F8-82609F8C6CD8}"/>
          </ac:spMkLst>
        </pc:spChg>
        <pc:spChg chg="add mod">
          <ac:chgData name="James Mellor" userId="f7a868f1-cec5-42da-88df-2860a1c74a3f" providerId="ADAL" clId="{B16D719B-3B48-420F-9978-253C0F473EC7}" dt="2021-01-31T21:12:02.228" v="2742"/>
          <ac:spMkLst>
            <pc:docMk/>
            <pc:sldMk cId="3871842302" sldId="274"/>
            <ac:spMk id="39" creationId="{73406067-451E-4623-9EC3-7017FEBEC69A}"/>
          </ac:spMkLst>
        </pc:spChg>
      </pc:sldChg>
      <pc:sldChg chg="addSp delSp modSp add mod ord delAnim modAnim">
        <pc:chgData name="James Mellor" userId="f7a868f1-cec5-42da-88df-2860a1c74a3f" providerId="ADAL" clId="{B16D719B-3B48-420F-9978-253C0F473EC7}" dt="2021-01-31T21:11:55.293" v="2740" actId="20577"/>
        <pc:sldMkLst>
          <pc:docMk/>
          <pc:sldMk cId="3352990985" sldId="275"/>
        </pc:sldMkLst>
        <pc:spChg chg="mod">
          <ac:chgData name="James Mellor" userId="f7a868f1-cec5-42da-88df-2860a1c74a3f" providerId="ADAL" clId="{B16D719B-3B48-420F-9978-253C0F473EC7}" dt="2021-01-31T20:06:11.368" v="494" actId="2711"/>
          <ac:spMkLst>
            <pc:docMk/>
            <pc:sldMk cId="3352990985" sldId="275"/>
            <ac:spMk id="5" creationId="{03629642-3028-4891-B2D2-53B1DB00E597}"/>
          </ac:spMkLst>
        </pc:spChg>
        <pc:spChg chg="del">
          <ac:chgData name="James Mellor" userId="f7a868f1-cec5-42da-88df-2860a1c74a3f" providerId="ADAL" clId="{B16D719B-3B48-420F-9978-253C0F473EC7}" dt="2021-01-31T21:11:49.042" v="2724" actId="478"/>
          <ac:spMkLst>
            <pc:docMk/>
            <pc:sldMk cId="3352990985" sldId="275"/>
            <ac:spMk id="6" creationId="{369766F3-BB53-41A0-8FF5-73D37F185C66}"/>
          </ac:spMkLst>
        </pc:spChg>
        <pc:spChg chg="add mod">
          <ac:chgData name="James Mellor" userId="f7a868f1-cec5-42da-88df-2860a1c74a3f" providerId="ADAL" clId="{B16D719B-3B48-420F-9978-253C0F473EC7}" dt="2021-01-31T20:08:10.660" v="596" actId="1076"/>
          <ac:spMkLst>
            <pc:docMk/>
            <pc:sldMk cId="3352990985" sldId="275"/>
            <ac:spMk id="16" creationId="{7D8FF93B-BC1F-4B1D-8B1F-8DDF017F82C2}"/>
          </ac:spMkLst>
        </pc:spChg>
        <pc:spChg chg="add mod">
          <ac:chgData name="James Mellor" userId="f7a868f1-cec5-42da-88df-2860a1c74a3f" providerId="ADAL" clId="{B16D719B-3B48-420F-9978-253C0F473EC7}" dt="2021-01-31T20:08:10.660" v="596" actId="1076"/>
          <ac:spMkLst>
            <pc:docMk/>
            <pc:sldMk cId="3352990985" sldId="275"/>
            <ac:spMk id="17" creationId="{002E2432-F23E-494E-8B1E-DB5EE4F9B3D5}"/>
          </ac:spMkLst>
        </pc:spChg>
        <pc:spChg chg="add del mod">
          <ac:chgData name="James Mellor" userId="f7a868f1-cec5-42da-88df-2860a1c74a3f" providerId="ADAL" clId="{B16D719B-3B48-420F-9978-253C0F473EC7}" dt="2021-01-31T20:07:22.856" v="505" actId="478"/>
          <ac:spMkLst>
            <pc:docMk/>
            <pc:sldMk cId="3352990985" sldId="275"/>
            <ac:spMk id="18" creationId="{E728F6DC-DB44-4604-AE94-5CD1616A28FB}"/>
          </ac:spMkLst>
        </pc:spChg>
        <pc:spChg chg="add mod">
          <ac:chgData name="James Mellor" userId="f7a868f1-cec5-42da-88df-2860a1c74a3f" providerId="ADAL" clId="{B16D719B-3B48-420F-9978-253C0F473EC7}" dt="2021-01-31T20:08:10.660" v="596" actId="1076"/>
          <ac:spMkLst>
            <pc:docMk/>
            <pc:sldMk cId="3352990985" sldId="275"/>
            <ac:spMk id="19" creationId="{46E70ADD-5325-4C17-90DB-5261BED6FD8C}"/>
          </ac:spMkLst>
        </pc:spChg>
        <pc:spChg chg="add mod">
          <ac:chgData name="James Mellor" userId="f7a868f1-cec5-42da-88df-2860a1c74a3f" providerId="ADAL" clId="{B16D719B-3B48-420F-9978-253C0F473EC7}" dt="2021-01-31T20:07:57.487" v="595" actId="2711"/>
          <ac:spMkLst>
            <pc:docMk/>
            <pc:sldMk cId="3352990985" sldId="275"/>
            <ac:spMk id="20" creationId="{70C6C9C4-622B-4B6C-9B30-F6B4AE5999FD}"/>
          </ac:spMkLst>
        </pc:spChg>
        <pc:spChg chg="add mod">
          <ac:chgData name="James Mellor" userId="f7a868f1-cec5-42da-88df-2860a1c74a3f" providerId="ADAL" clId="{B16D719B-3B48-420F-9978-253C0F473EC7}" dt="2021-01-31T21:11:55.293" v="2740" actId="20577"/>
          <ac:spMkLst>
            <pc:docMk/>
            <pc:sldMk cId="3352990985" sldId="275"/>
            <ac:spMk id="21" creationId="{CD296280-8B0C-4EDA-B83A-2C338637B01B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27" creationId="{5027DBEF-36E3-429B-9E2D-1188C2D1DD7A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28" creationId="{CF0B619A-D125-4F62-BA75-FE08085BCF10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29" creationId="{02C52BCC-937E-4548-A177-2C11552A9E3F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30" creationId="{7A40EACF-BC94-4009-BDAF-FCA62067FF93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31" creationId="{5EF77665-38FF-4AD2-AFE7-2042AAA96901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32" creationId="{8838CFFA-24F4-40BD-8134-6304F522E311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33" creationId="{446EAF8C-D5C2-46B3-BA65-C781E3DE69B9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34" creationId="{F9A75FC8-7DD4-4B79-956E-5AB6D01927B6}"/>
          </ac:spMkLst>
        </pc:spChg>
        <pc:spChg chg="del">
          <ac:chgData name="James Mellor" userId="f7a868f1-cec5-42da-88df-2860a1c74a3f" providerId="ADAL" clId="{B16D719B-3B48-420F-9978-253C0F473EC7}" dt="2021-01-31T20:06:32.012" v="495" actId="478"/>
          <ac:spMkLst>
            <pc:docMk/>
            <pc:sldMk cId="3352990985" sldId="275"/>
            <ac:spMk id="35" creationId="{45AEF14A-C652-438D-8143-CD22DCBA78F4}"/>
          </ac:spMkLst>
        </pc:spChg>
      </pc:sldChg>
      <pc:sldChg chg="addSp delSp modSp add del mod ord delAnim modAnim">
        <pc:chgData name="James Mellor" userId="f7a868f1-cec5-42da-88df-2860a1c74a3f" providerId="ADAL" clId="{B16D719B-3B48-420F-9978-253C0F473EC7}" dt="2021-01-31T21:13:57.664" v="2832" actId="20577"/>
        <pc:sldMkLst>
          <pc:docMk/>
          <pc:sldMk cId="1376358124" sldId="276"/>
        </pc:sldMkLst>
        <pc:spChg chg="mod">
          <ac:chgData name="James Mellor" userId="f7a868f1-cec5-42da-88df-2860a1c74a3f" providerId="ADAL" clId="{B16D719B-3B48-420F-9978-253C0F473EC7}" dt="2021-01-31T20:16:27.363" v="749" actId="2711"/>
          <ac:spMkLst>
            <pc:docMk/>
            <pc:sldMk cId="1376358124" sldId="276"/>
            <ac:spMk id="5" creationId="{03629642-3028-4891-B2D2-53B1DB00E597}"/>
          </ac:spMkLst>
        </pc:spChg>
        <pc:spChg chg="del">
          <ac:chgData name="James Mellor" userId="f7a868f1-cec5-42da-88df-2860a1c74a3f" providerId="ADAL" clId="{B16D719B-3B48-420F-9978-253C0F473EC7}" dt="2021-01-31T21:13:48.349" v="2814" actId="478"/>
          <ac:spMkLst>
            <pc:docMk/>
            <pc:sldMk cId="1376358124" sldId="276"/>
            <ac:spMk id="6" creationId="{369766F3-BB53-41A0-8FF5-73D37F185C66}"/>
          </ac:spMkLst>
        </pc:spChg>
        <pc:spChg chg="add mod">
          <ac:chgData name="James Mellor" userId="f7a868f1-cec5-42da-88df-2860a1c74a3f" providerId="ADAL" clId="{B16D719B-3B48-420F-9978-253C0F473EC7}" dt="2021-01-31T20:18:25.248" v="772" actId="1076"/>
          <ac:spMkLst>
            <pc:docMk/>
            <pc:sldMk cId="1376358124" sldId="276"/>
            <ac:spMk id="16" creationId="{17CF4C7E-EA4D-42B1-AC5A-BE7168DB0476}"/>
          </ac:spMkLst>
        </pc:spChg>
        <pc:spChg chg="add mod">
          <ac:chgData name="James Mellor" userId="f7a868f1-cec5-42da-88df-2860a1c74a3f" providerId="ADAL" clId="{B16D719B-3B48-420F-9978-253C0F473EC7}" dt="2021-01-31T20:17:38.066" v="766" actId="1076"/>
          <ac:spMkLst>
            <pc:docMk/>
            <pc:sldMk cId="1376358124" sldId="276"/>
            <ac:spMk id="17" creationId="{248C6B21-F697-407C-8B75-59323F92B6B7}"/>
          </ac:spMkLst>
        </pc:spChg>
        <pc:spChg chg="add mod">
          <ac:chgData name="James Mellor" userId="f7a868f1-cec5-42da-88df-2860a1c74a3f" providerId="ADAL" clId="{B16D719B-3B48-420F-9978-253C0F473EC7}" dt="2021-01-31T20:17:57.500" v="768" actId="1076"/>
          <ac:spMkLst>
            <pc:docMk/>
            <pc:sldMk cId="1376358124" sldId="276"/>
            <ac:spMk id="18" creationId="{0741731C-CE5C-42D9-AC14-F04FB6859D61}"/>
          </ac:spMkLst>
        </pc:spChg>
        <pc:spChg chg="add mod">
          <ac:chgData name="James Mellor" userId="f7a868f1-cec5-42da-88df-2860a1c74a3f" providerId="ADAL" clId="{B16D719B-3B48-420F-9978-253C0F473EC7}" dt="2021-01-31T20:18:29.233" v="773" actId="1076"/>
          <ac:spMkLst>
            <pc:docMk/>
            <pc:sldMk cId="1376358124" sldId="276"/>
            <ac:spMk id="19" creationId="{70C35703-EFFB-4355-B7C5-FA713C9DC616}"/>
          </ac:spMkLst>
        </pc:spChg>
        <pc:spChg chg="add mod">
          <ac:chgData name="James Mellor" userId="f7a868f1-cec5-42da-88df-2860a1c74a3f" providerId="ADAL" clId="{B16D719B-3B48-420F-9978-253C0F473EC7}" dt="2021-01-31T20:17:45.730" v="767" actId="1076"/>
          <ac:spMkLst>
            <pc:docMk/>
            <pc:sldMk cId="1376358124" sldId="276"/>
            <ac:spMk id="20" creationId="{C761AA6E-0277-4BDE-A757-6C95E06A7A4A}"/>
          </ac:spMkLst>
        </pc:spChg>
        <pc:spChg chg="add mod">
          <ac:chgData name="James Mellor" userId="f7a868f1-cec5-42da-88df-2860a1c74a3f" providerId="ADAL" clId="{B16D719B-3B48-420F-9978-253C0F473EC7}" dt="2021-01-31T20:18:06.995" v="769" actId="1076"/>
          <ac:spMkLst>
            <pc:docMk/>
            <pc:sldMk cId="1376358124" sldId="276"/>
            <ac:spMk id="21" creationId="{3CB41EB8-AC7E-4DFD-8663-2A9A6DAC6003}"/>
          </ac:spMkLst>
        </pc:spChg>
        <pc:spChg chg="add mod">
          <ac:chgData name="James Mellor" userId="f7a868f1-cec5-42da-88df-2860a1c74a3f" providerId="ADAL" clId="{B16D719B-3B48-420F-9978-253C0F473EC7}" dt="2021-01-31T20:18:15.731" v="771" actId="1076"/>
          <ac:spMkLst>
            <pc:docMk/>
            <pc:sldMk cId="1376358124" sldId="276"/>
            <ac:spMk id="22" creationId="{BE272189-CE54-48CB-AD0F-7D988C998D75}"/>
          </ac:spMkLst>
        </pc:spChg>
        <pc:spChg chg="add mod">
          <ac:chgData name="James Mellor" userId="f7a868f1-cec5-42da-88df-2860a1c74a3f" providerId="ADAL" clId="{B16D719B-3B48-420F-9978-253C0F473EC7}" dt="2021-01-31T20:17:15.277" v="758" actId="1076"/>
          <ac:spMkLst>
            <pc:docMk/>
            <pc:sldMk cId="1376358124" sldId="276"/>
            <ac:spMk id="23" creationId="{EFC8291A-0216-4C46-AD83-E0486CE706C2}"/>
          </ac:spMkLst>
        </pc:spChg>
        <pc:spChg chg="add mod">
          <ac:chgData name="James Mellor" userId="f7a868f1-cec5-42da-88df-2860a1c74a3f" providerId="ADAL" clId="{B16D719B-3B48-420F-9978-253C0F473EC7}" dt="2021-01-31T20:17:57.500" v="768" actId="1076"/>
          <ac:spMkLst>
            <pc:docMk/>
            <pc:sldMk cId="1376358124" sldId="276"/>
            <ac:spMk id="24" creationId="{760D2B6B-F7E6-4564-858B-1E6E1A932DE9}"/>
          </ac:spMkLst>
        </pc:spChg>
        <pc:spChg chg="add mod">
          <ac:chgData name="James Mellor" userId="f7a868f1-cec5-42da-88df-2860a1c74a3f" providerId="ADAL" clId="{B16D719B-3B48-420F-9978-253C0F473EC7}" dt="2021-01-31T20:18:36.437" v="774" actId="1076"/>
          <ac:spMkLst>
            <pc:docMk/>
            <pc:sldMk cId="1376358124" sldId="276"/>
            <ac:spMk id="25" creationId="{1210551D-BA1A-4060-8C9D-11585AB23706}"/>
          </ac:spMkLst>
        </pc:spChg>
        <pc:spChg chg="add mod">
          <ac:chgData name="James Mellor" userId="f7a868f1-cec5-42da-88df-2860a1c74a3f" providerId="ADAL" clId="{B16D719B-3B48-420F-9978-253C0F473EC7}" dt="2021-01-31T20:18:39.569" v="775" actId="1076"/>
          <ac:spMkLst>
            <pc:docMk/>
            <pc:sldMk cId="1376358124" sldId="276"/>
            <ac:spMk id="26" creationId="{06DF34ED-F589-433F-93C1-94669B7B55C0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27" creationId="{5027DBEF-36E3-429B-9E2D-1188C2D1DD7A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28" creationId="{CF0B619A-D125-4F62-BA75-FE08085BCF10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29" creationId="{02C52BCC-937E-4548-A177-2C11552A9E3F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30" creationId="{7A40EACF-BC94-4009-BDAF-FCA62067FF93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31" creationId="{5EF77665-38FF-4AD2-AFE7-2042AAA96901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32" creationId="{8838CFFA-24F4-40BD-8134-6304F522E311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33" creationId="{446EAF8C-D5C2-46B3-BA65-C781E3DE69B9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34" creationId="{F9A75FC8-7DD4-4B79-956E-5AB6D01927B6}"/>
          </ac:spMkLst>
        </pc:spChg>
        <pc:spChg chg="del">
          <ac:chgData name="James Mellor" userId="f7a868f1-cec5-42da-88df-2860a1c74a3f" providerId="ADAL" clId="{B16D719B-3B48-420F-9978-253C0F473EC7}" dt="2021-01-31T20:16:38.001" v="750" actId="478"/>
          <ac:spMkLst>
            <pc:docMk/>
            <pc:sldMk cId="1376358124" sldId="276"/>
            <ac:spMk id="35" creationId="{45AEF14A-C652-438D-8143-CD22DCBA78F4}"/>
          </ac:spMkLst>
        </pc:spChg>
        <pc:spChg chg="add mod">
          <ac:chgData name="James Mellor" userId="f7a868f1-cec5-42da-88df-2860a1c74a3f" providerId="ADAL" clId="{B16D719B-3B48-420F-9978-253C0F473EC7}" dt="2021-01-31T20:18:11.349" v="770" actId="1076"/>
          <ac:spMkLst>
            <pc:docMk/>
            <pc:sldMk cId="1376358124" sldId="276"/>
            <ac:spMk id="36" creationId="{2260ED9A-4878-4AF6-8872-911A5610E63A}"/>
          </ac:spMkLst>
        </pc:spChg>
        <pc:spChg chg="add del mod">
          <ac:chgData name="James Mellor" userId="f7a868f1-cec5-42da-88df-2860a1c74a3f" providerId="ADAL" clId="{B16D719B-3B48-420F-9978-253C0F473EC7}" dt="2021-01-31T20:17:33.124" v="764" actId="478"/>
          <ac:spMkLst>
            <pc:docMk/>
            <pc:sldMk cId="1376358124" sldId="276"/>
            <ac:spMk id="37" creationId="{44DCA6D8-C60A-4AEF-8537-25D9E044C679}"/>
          </ac:spMkLst>
        </pc:spChg>
        <pc:spChg chg="add del mod">
          <ac:chgData name="James Mellor" userId="f7a868f1-cec5-42da-88df-2860a1c74a3f" providerId="ADAL" clId="{B16D719B-3B48-420F-9978-253C0F473EC7}" dt="2021-01-31T20:17:30.149" v="763" actId="478"/>
          <ac:spMkLst>
            <pc:docMk/>
            <pc:sldMk cId="1376358124" sldId="276"/>
            <ac:spMk id="38" creationId="{695B6D1F-7F67-4829-81C3-427B7B08E9F1}"/>
          </ac:spMkLst>
        </pc:spChg>
        <pc:spChg chg="add del mod">
          <ac:chgData name="James Mellor" userId="f7a868f1-cec5-42da-88df-2860a1c74a3f" providerId="ADAL" clId="{B16D719B-3B48-420F-9978-253C0F473EC7}" dt="2021-01-31T20:17:34.526" v="765" actId="478"/>
          <ac:spMkLst>
            <pc:docMk/>
            <pc:sldMk cId="1376358124" sldId="276"/>
            <ac:spMk id="39" creationId="{A1241C1E-06EE-4D05-92F9-2B550076223C}"/>
          </ac:spMkLst>
        </pc:spChg>
        <pc:spChg chg="add del mod">
          <ac:chgData name="James Mellor" userId="f7a868f1-cec5-42da-88df-2860a1c74a3f" providerId="ADAL" clId="{B16D719B-3B48-420F-9978-253C0F473EC7}" dt="2021-01-31T20:17:19.640" v="760" actId="478"/>
          <ac:spMkLst>
            <pc:docMk/>
            <pc:sldMk cId="1376358124" sldId="276"/>
            <ac:spMk id="40" creationId="{CCC520E0-AF9B-4D22-8CAC-396CA8754DD6}"/>
          </ac:spMkLst>
        </pc:spChg>
        <pc:spChg chg="add mod">
          <ac:chgData name="James Mellor" userId="f7a868f1-cec5-42da-88df-2860a1c74a3f" providerId="ADAL" clId="{B16D719B-3B48-420F-9978-253C0F473EC7}" dt="2021-01-31T21:13:57.664" v="2832" actId="20577"/>
          <ac:spMkLst>
            <pc:docMk/>
            <pc:sldMk cId="1376358124" sldId="276"/>
            <ac:spMk id="41" creationId="{712B0241-4B00-4553-9B09-D69F7E85F5D9}"/>
          </ac:spMkLst>
        </pc:spChg>
      </pc:sldChg>
      <pc:sldChg chg="addSp delSp modSp add mod delAnim modAnim">
        <pc:chgData name="James Mellor" userId="f7a868f1-cec5-42da-88df-2860a1c74a3f" providerId="ADAL" clId="{B16D719B-3B48-420F-9978-253C0F473EC7}" dt="2021-01-31T21:14:09.647" v="2834"/>
        <pc:sldMkLst>
          <pc:docMk/>
          <pc:sldMk cId="1527576268" sldId="277"/>
        </pc:sldMkLst>
        <pc:spChg chg="mod">
          <ac:chgData name="James Mellor" userId="f7a868f1-cec5-42da-88df-2860a1c74a3f" providerId="ADAL" clId="{B16D719B-3B48-420F-9978-253C0F473EC7}" dt="2021-01-31T20:19:05.046" v="781"/>
          <ac:spMkLst>
            <pc:docMk/>
            <pc:sldMk cId="1527576268" sldId="277"/>
            <ac:spMk id="5" creationId="{03629642-3028-4891-B2D2-53B1DB00E597}"/>
          </ac:spMkLst>
        </pc:spChg>
        <pc:spChg chg="del">
          <ac:chgData name="James Mellor" userId="f7a868f1-cec5-42da-88df-2860a1c74a3f" providerId="ADAL" clId="{B16D719B-3B48-420F-9978-253C0F473EC7}" dt="2021-01-31T21:14:09.101" v="2833" actId="478"/>
          <ac:spMkLst>
            <pc:docMk/>
            <pc:sldMk cId="1527576268" sldId="277"/>
            <ac:spMk id="6" creationId="{369766F3-BB53-41A0-8FF5-73D37F185C66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16" creationId="{17CF4C7E-EA4D-42B1-AC5A-BE7168DB0476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17" creationId="{248C6B21-F697-407C-8B75-59323F92B6B7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18" creationId="{0741731C-CE5C-42D9-AC14-F04FB6859D61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19" creationId="{70C35703-EFFB-4355-B7C5-FA713C9DC616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20" creationId="{C761AA6E-0277-4BDE-A757-6C95E06A7A4A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21" creationId="{3CB41EB8-AC7E-4DFD-8663-2A9A6DAC6003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22" creationId="{BE272189-CE54-48CB-AD0F-7D988C998D75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23" creationId="{EFC8291A-0216-4C46-AD83-E0486CE706C2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24" creationId="{760D2B6B-F7E6-4564-858B-1E6E1A932DE9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25" creationId="{1210551D-BA1A-4060-8C9D-11585AB23706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26" creationId="{06DF34ED-F589-433F-93C1-94669B7B55C0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27" creationId="{D979E5EA-DDB2-497A-89C6-6CB6C3FA1CA5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28" creationId="{85FD0CBB-0CCC-4D05-9832-02DC22F2CF61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29" creationId="{AA235B0D-85B3-4BA2-944F-97FA5AB0EDDF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0" creationId="{2906270D-DE45-44DD-9CE7-7409C86AB205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1" creationId="{0168E9D5-4BC0-4843-B777-DB85778B8C97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2" creationId="{5CCBD1A2-409B-448D-B618-5A51D309481E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3" creationId="{BF3CDA19-6EBA-42EA-BC24-CE989DD0E494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4" creationId="{B5756931-E1DC-4431-8854-CC7642834E3F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5" creationId="{28E84703-A3C2-452C-9398-915D93D0C67B}"/>
          </ac:spMkLst>
        </pc:spChg>
        <pc:spChg chg="del">
          <ac:chgData name="James Mellor" userId="f7a868f1-cec5-42da-88df-2860a1c74a3f" providerId="ADAL" clId="{B16D719B-3B48-420F-9978-253C0F473EC7}" dt="2021-01-31T20:19:12.517" v="782" actId="478"/>
          <ac:spMkLst>
            <pc:docMk/>
            <pc:sldMk cId="1527576268" sldId="277"/>
            <ac:spMk id="36" creationId="{2260ED9A-4878-4AF6-8872-911A5610E63A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7" creationId="{6AFB2D80-5B8C-4A42-AC88-86BCAD66BF1E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8" creationId="{659C3ECC-693B-4A54-94A6-247864F042C5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39" creationId="{1E0B8131-7374-4D11-B0E0-517982E2FA1F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0" creationId="{14C85ECF-90D9-469A-B529-3C15440795D5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1" creationId="{F43612E5-BFD6-4B77-A58F-8A803E84AE98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2" creationId="{21364F62-A22E-4478-88C5-76D3162CF1CA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3" creationId="{60448D42-CCF0-4913-89F2-4A92511E8B38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4" creationId="{2720D727-9C36-4540-B7DB-4473F3C4E7C9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5" creationId="{04D8C580-8B02-48AB-A688-F0CD7E60A177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6" creationId="{35F120A4-E216-4A4B-BFBE-993919A8278F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7" creationId="{0DCE77CC-B75C-4994-A2BA-42D9B5B9B12E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8" creationId="{BE0ADC3C-86FA-4C08-AE62-8BFBC7987775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49" creationId="{76DC48D7-C7BE-4134-9937-F24BFB48955C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50" creationId="{DE256A97-9C5D-4FA1-9B9C-44051D60D2F4}"/>
          </ac:spMkLst>
        </pc:spChg>
        <pc:spChg chg="add del mod">
          <ac:chgData name="James Mellor" userId="f7a868f1-cec5-42da-88df-2860a1c74a3f" providerId="ADAL" clId="{B16D719B-3B48-420F-9978-253C0F473EC7}" dt="2021-01-31T20:19:40.439" v="784"/>
          <ac:spMkLst>
            <pc:docMk/>
            <pc:sldMk cId="1527576268" sldId="277"/>
            <ac:spMk id="51" creationId="{240CAA1A-6A7F-4BED-879B-BCC7A1A9F6E2}"/>
          </ac:spMkLst>
        </pc:spChg>
        <pc:spChg chg="add mod">
          <ac:chgData name="James Mellor" userId="f7a868f1-cec5-42da-88df-2860a1c74a3f" providerId="ADAL" clId="{B16D719B-3B48-420F-9978-253C0F473EC7}" dt="2021-01-31T20:20:01.344" v="787" actId="1076"/>
          <ac:spMkLst>
            <pc:docMk/>
            <pc:sldMk cId="1527576268" sldId="277"/>
            <ac:spMk id="52" creationId="{663505F2-1361-49DD-A2E7-739964F65238}"/>
          </ac:spMkLst>
        </pc:spChg>
        <pc:spChg chg="add mod">
          <ac:chgData name="James Mellor" userId="f7a868f1-cec5-42da-88df-2860a1c74a3f" providerId="ADAL" clId="{B16D719B-3B48-420F-9978-253C0F473EC7}" dt="2021-01-31T20:20:01.344" v="787" actId="1076"/>
          <ac:spMkLst>
            <pc:docMk/>
            <pc:sldMk cId="1527576268" sldId="277"/>
            <ac:spMk id="53" creationId="{D08E0081-116A-46AC-AEBA-6539DDFADA93}"/>
          </ac:spMkLst>
        </pc:spChg>
        <pc:spChg chg="add mod">
          <ac:chgData name="James Mellor" userId="f7a868f1-cec5-42da-88df-2860a1c74a3f" providerId="ADAL" clId="{B16D719B-3B48-420F-9978-253C0F473EC7}" dt="2021-01-31T20:20:01.344" v="787" actId="1076"/>
          <ac:spMkLst>
            <pc:docMk/>
            <pc:sldMk cId="1527576268" sldId="277"/>
            <ac:spMk id="54" creationId="{839A9986-8BFB-42FF-8C54-50394C0E5267}"/>
          </ac:spMkLst>
        </pc:spChg>
        <pc:spChg chg="add mod">
          <ac:chgData name="James Mellor" userId="f7a868f1-cec5-42da-88df-2860a1c74a3f" providerId="ADAL" clId="{B16D719B-3B48-420F-9978-253C0F473EC7}" dt="2021-01-31T20:20:01.344" v="787" actId="1076"/>
          <ac:spMkLst>
            <pc:docMk/>
            <pc:sldMk cId="1527576268" sldId="277"/>
            <ac:spMk id="55" creationId="{8F8EEFD8-D0DC-453C-8C65-6501F2F6376A}"/>
          </ac:spMkLst>
        </pc:spChg>
        <pc:spChg chg="add mod">
          <ac:chgData name="James Mellor" userId="f7a868f1-cec5-42da-88df-2860a1c74a3f" providerId="ADAL" clId="{B16D719B-3B48-420F-9978-253C0F473EC7}" dt="2021-01-31T20:20:01.344" v="787" actId="1076"/>
          <ac:spMkLst>
            <pc:docMk/>
            <pc:sldMk cId="1527576268" sldId="277"/>
            <ac:spMk id="56" creationId="{7D86D122-5A46-48A5-9A84-FEB62BFC2F7F}"/>
          </ac:spMkLst>
        </pc:spChg>
        <pc:spChg chg="add mod">
          <ac:chgData name="James Mellor" userId="f7a868f1-cec5-42da-88df-2860a1c74a3f" providerId="ADAL" clId="{B16D719B-3B48-420F-9978-253C0F473EC7}" dt="2021-01-31T20:20:01.344" v="787" actId="1076"/>
          <ac:spMkLst>
            <pc:docMk/>
            <pc:sldMk cId="1527576268" sldId="277"/>
            <ac:spMk id="57" creationId="{7AA1ADA2-99B9-4818-8CF8-21C53B9BB45F}"/>
          </ac:spMkLst>
        </pc:spChg>
        <pc:spChg chg="add mod">
          <ac:chgData name="James Mellor" userId="f7a868f1-cec5-42da-88df-2860a1c74a3f" providerId="ADAL" clId="{B16D719B-3B48-420F-9978-253C0F473EC7}" dt="2021-01-31T20:20:01.344" v="787" actId="1076"/>
          <ac:spMkLst>
            <pc:docMk/>
            <pc:sldMk cId="1527576268" sldId="277"/>
            <ac:spMk id="58" creationId="{600DF929-CE41-43AE-B9AB-11158DACA5E8}"/>
          </ac:spMkLst>
        </pc:spChg>
        <pc:spChg chg="add mod">
          <ac:chgData name="James Mellor" userId="f7a868f1-cec5-42da-88df-2860a1c74a3f" providerId="ADAL" clId="{B16D719B-3B48-420F-9978-253C0F473EC7}" dt="2021-01-31T20:20:01.344" v="787" actId="1076"/>
          <ac:spMkLst>
            <pc:docMk/>
            <pc:sldMk cId="1527576268" sldId="277"/>
            <ac:spMk id="59" creationId="{E32AB8F8-043A-4C61-AC09-E0D453F11F80}"/>
          </ac:spMkLst>
        </pc:spChg>
        <pc:spChg chg="add del mod">
          <ac:chgData name="James Mellor" userId="f7a868f1-cec5-42da-88df-2860a1c74a3f" providerId="ADAL" clId="{B16D719B-3B48-420F-9978-253C0F473EC7}" dt="2021-01-31T20:20:04.483" v="789" actId="478"/>
          <ac:spMkLst>
            <pc:docMk/>
            <pc:sldMk cId="1527576268" sldId="277"/>
            <ac:spMk id="60" creationId="{D0988AE8-2B27-4E9A-A5AE-44DF9D201FD8}"/>
          </ac:spMkLst>
        </pc:spChg>
        <pc:spChg chg="add del mod">
          <ac:chgData name="James Mellor" userId="f7a868f1-cec5-42da-88df-2860a1c74a3f" providerId="ADAL" clId="{B16D719B-3B48-420F-9978-253C0F473EC7}" dt="2021-01-31T20:20:03.297" v="788" actId="478"/>
          <ac:spMkLst>
            <pc:docMk/>
            <pc:sldMk cId="1527576268" sldId="277"/>
            <ac:spMk id="61" creationId="{13CF3BEE-949C-49B0-800D-F44958610805}"/>
          </ac:spMkLst>
        </pc:spChg>
        <pc:spChg chg="add mod">
          <ac:chgData name="James Mellor" userId="f7a868f1-cec5-42da-88df-2860a1c74a3f" providerId="ADAL" clId="{B16D719B-3B48-420F-9978-253C0F473EC7}" dt="2021-01-31T20:20:15.137" v="791" actId="207"/>
          <ac:spMkLst>
            <pc:docMk/>
            <pc:sldMk cId="1527576268" sldId="277"/>
            <ac:spMk id="62" creationId="{66024911-EEB8-4290-AC56-4BD1BA219595}"/>
          </ac:spMkLst>
        </pc:spChg>
        <pc:spChg chg="add del mod">
          <ac:chgData name="James Mellor" userId="f7a868f1-cec5-42da-88df-2860a1c74a3f" providerId="ADAL" clId="{B16D719B-3B48-420F-9978-253C0F473EC7}" dt="2021-01-31T20:20:06.306" v="790" actId="478"/>
          <ac:spMkLst>
            <pc:docMk/>
            <pc:sldMk cId="1527576268" sldId="277"/>
            <ac:spMk id="63" creationId="{E9B28286-F0F4-4289-92F1-F9AA8D27C0D8}"/>
          </ac:spMkLst>
        </pc:spChg>
        <pc:spChg chg="add mod">
          <ac:chgData name="James Mellor" userId="f7a868f1-cec5-42da-88df-2860a1c74a3f" providerId="ADAL" clId="{B16D719B-3B48-420F-9978-253C0F473EC7}" dt="2021-01-31T21:14:09.647" v="2834"/>
          <ac:spMkLst>
            <pc:docMk/>
            <pc:sldMk cId="1527576268" sldId="277"/>
            <ac:spMk id="64" creationId="{EE564B50-99B9-4CFB-819A-AA4FD594A003}"/>
          </ac:spMkLst>
        </pc:spChg>
      </pc:sldChg>
      <pc:sldChg chg="addSp delSp modSp add mod delAnim modAnim">
        <pc:chgData name="James Mellor" userId="f7a868f1-cec5-42da-88df-2860a1c74a3f" providerId="ADAL" clId="{B16D719B-3B48-420F-9978-253C0F473EC7}" dt="2021-01-31T21:14:17.309" v="2836"/>
        <pc:sldMkLst>
          <pc:docMk/>
          <pc:sldMk cId="828531400" sldId="278"/>
        </pc:sldMkLst>
        <pc:spChg chg="mod">
          <ac:chgData name="James Mellor" userId="f7a868f1-cec5-42da-88df-2860a1c74a3f" providerId="ADAL" clId="{B16D719B-3B48-420F-9978-253C0F473EC7}" dt="2021-01-31T20:20:46.943" v="807" actId="2711"/>
          <ac:spMkLst>
            <pc:docMk/>
            <pc:sldMk cId="828531400" sldId="278"/>
            <ac:spMk id="5" creationId="{03629642-3028-4891-B2D2-53B1DB00E597}"/>
          </ac:spMkLst>
        </pc:spChg>
        <pc:spChg chg="del mod">
          <ac:chgData name="James Mellor" userId="f7a868f1-cec5-42da-88df-2860a1c74a3f" providerId="ADAL" clId="{B16D719B-3B48-420F-9978-253C0F473EC7}" dt="2021-01-31T21:14:16.683" v="2835" actId="478"/>
          <ac:spMkLst>
            <pc:docMk/>
            <pc:sldMk cId="828531400" sldId="278"/>
            <ac:spMk id="6" creationId="{369766F3-BB53-41A0-8FF5-73D37F185C66}"/>
          </ac:spMkLst>
        </pc:spChg>
        <pc:spChg chg="add mod">
          <ac:chgData name="James Mellor" userId="f7a868f1-cec5-42da-88df-2860a1c74a3f" providerId="ADAL" clId="{B16D719B-3B48-420F-9978-253C0F473EC7}" dt="2021-01-31T20:22:28.537" v="820" actId="1076"/>
          <ac:spMkLst>
            <pc:docMk/>
            <pc:sldMk cId="828531400" sldId="278"/>
            <ac:spMk id="16" creationId="{B5AA1566-FDD6-402D-83DA-DDD79BE6CFC8}"/>
          </ac:spMkLst>
        </pc:spChg>
        <pc:spChg chg="add mod">
          <ac:chgData name="James Mellor" userId="f7a868f1-cec5-42da-88df-2860a1c74a3f" providerId="ADAL" clId="{B16D719B-3B48-420F-9978-253C0F473EC7}" dt="2021-01-31T20:22:28.537" v="820" actId="1076"/>
          <ac:spMkLst>
            <pc:docMk/>
            <pc:sldMk cId="828531400" sldId="278"/>
            <ac:spMk id="17" creationId="{0FAFD1B8-2C39-41AD-9B3E-0CEFF93B9E44}"/>
          </ac:spMkLst>
        </pc:spChg>
        <pc:spChg chg="add mod">
          <ac:chgData name="James Mellor" userId="f7a868f1-cec5-42da-88df-2860a1c74a3f" providerId="ADAL" clId="{B16D719B-3B48-420F-9978-253C0F473EC7}" dt="2021-01-31T20:22:28.537" v="820" actId="1076"/>
          <ac:spMkLst>
            <pc:docMk/>
            <pc:sldMk cId="828531400" sldId="278"/>
            <ac:spMk id="18" creationId="{D56D907C-52A4-4134-B234-BB8800E9A166}"/>
          </ac:spMkLst>
        </pc:spChg>
        <pc:spChg chg="add mod">
          <ac:chgData name="James Mellor" userId="f7a868f1-cec5-42da-88df-2860a1c74a3f" providerId="ADAL" clId="{B16D719B-3B48-420F-9978-253C0F473EC7}" dt="2021-01-31T20:22:17.278" v="819" actId="1076"/>
          <ac:spMkLst>
            <pc:docMk/>
            <pc:sldMk cId="828531400" sldId="278"/>
            <ac:spMk id="19" creationId="{409CE1E0-1857-4DC0-8CD1-F80B7D7C3CF7}"/>
          </ac:spMkLst>
        </pc:spChg>
        <pc:spChg chg="add mod">
          <ac:chgData name="James Mellor" userId="f7a868f1-cec5-42da-88df-2860a1c74a3f" providerId="ADAL" clId="{B16D719B-3B48-420F-9978-253C0F473EC7}" dt="2021-01-31T20:22:17.278" v="819" actId="1076"/>
          <ac:spMkLst>
            <pc:docMk/>
            <pc:sldMk cId="828531400" sldId="278"/>
            <ac:spMk id="20" creationId="{1021EF96-A9A9-468F-8A59-9E01D94FDD43}"/>
          </ac:spMkLst>
        </pc:spChg>
        <pc:spChg chg="add mod">
          <ac:chgData name="James Mellor" userId="f7a868f1-cec5-42da-88df-2860a1c74a3f" providerId="ADAL" clId="{B16D719B-3B48-420F-9978-253C0F473EC7}" dt="2021-01-31T20:22:17.278" v="819" actId="1076"/>
          <ac:spMkLst>
            <pc:docMk/>
            <pc:sldMk cId="828531400" sldId="278"/>
            <ac:spMk id="21" creationId="{731D222A-D148-4192-BE3D-E5697600BC02}"/>
          </ac:spMkLst>
        </pc:spChg>
        <pc:spChg chg="add mod">
          <ac:chgData name="James Mellor" userId="f7a868f1-cec5-42da-88df-2860a1c74a3f" providerId="ADAL" clId="{B16D719B-3B48-420F-9978-253C0F473EC7}" dt="2021-01-31T20:21:53.227" v="816" actId="1076"/>
          <ac:spMkLst>
            <pc:docMk/>
            <pc:sldMk cId="828531400" sldId="278"/>
            <ac:spMk id="22" creationId="{C4A1B7C5-D1F2-4E2D-8E69-02C0AB2DA67F}"/>
          </ac:spMkLst>
        </pc:spChg>
        <pc:spChg chg="add mod">
          <ac:chgData name="James Mellor" userId="f7a868f1-cec5-42da-88df-2860a1c74a3f" providerId="ADAL" clId="{B16D719B-3B48-420F-9978-253C0F473EC7}" dt="2021-01-31T20:21:29.960" v="814" actId="1076"/>
          <ac:spMkLst>
            <pc:docMk/>
            <pc:sldMk cId="828531400" sldId="278"/>
            <ac:spMk id="23" creationId="{7962BCC1-E659-499B-8943-F9FB71731BFC}"/>
          </ac:spMkLst>
        </pc:spChg>
        <pc:spChg chg="add mod">
          <ac:chgData name="James Mellor" userId="f7a868f1-cec5-42da-88df-2860a1c74a3f" providerId="ADAL" clId="{B16D719B-3B48-420F-9978-253C0F473EC7}" dt="2021-01-31T20:21:41.687" v="815" actId="1076"/>
          <ac:spMkLst>
            <pc:docMk/>
            <pc:sldMk cId="828531400" sldId="278"/>
            <ac:spMk id="24" creationId="{C60FAAF8-BD4B-4C76-8BAF-E2CF03B344B3}"/>
          </ac:spMkLst>
        </pc:spChg>
        <pc:spChg chg="add mod">
          <ac:chgData name="James Mellor" userId="f7a868f1-cec5-42da-88df-2860a1c74a3f" providerId="ADAL" clId="{B16D719B-3B48-420F-9978-253C0F473EC7}" dt="2021-01-31T20:22:10.120" v="818" actId="1076"/>
          <ac:spMkLst>
            <pc:docMk/>
            <pc:sldMk cId="828531400" sldId="278"/>
            <ac:spMk id="25" creationId="{5CEBD7DE-8DEB-40A2-B703-EB235C46D4F3}"/>
          </ac:spMkLst>
        </pc:spChg>
        <pc:spChg chg="add mod">
          <ac:chgData name="James Mellor" userId="f7a868f1-cec5-42da-88df-2860a1c74a3f" providerId="ADAL" clId="{B16D719B-3B48-420F-9978-253C0F473EC7}" dt="2021-01-31T20:22:10.120" v="818" actId="1076"/>
          <ac:spMkLst>
            <pc:docMk/>
            <pc:sldMk cId="828531400" sldId="278"/>
            <ac:spMk id="26" creationId="{B6D06FAF-523F-4B79-833F-26909F3D0BB5}"/>
          </ac:spMkLst>
        </pc:spChg>
        <pc:spChg chg="add mod">
          <ac:chgData name="James Mellor" userId="f7a868f1-cec5-42da-88df-2860a1c74a3f" providerId="ADAL" clId="{B16D719B-3B48-420F-9978-253C0F473EC7}" dt="2021-01-31T20:22:10.120" v="818" actId="1076"/>
          <ac:spMkLst>
            <pc:docMk/>
            <pc:sldMk cId="828531400" sldId="278"/>
            <ac:spMk id="27" creationId="{862EB503-51D2-41D8-92A6-4997F178F91D}"/>
          </ac:spMkLst>
        </pc:spChg>
        <pc:spChg chg="add mod">
          <ac:chgData name="James Mellor" userId="f7a868f1-cec5-42da-88df-2860a1c74a3f" providerId="ADAL" clId="{B16D719B-3B48-420F-9978-253C0F473EC7}" dt="2021-01-31T20:22:28.537" v="820" actId="1076"/>
          <ac:spMkLst>
            <pc:docMk/>
            <pc:sldMk cId="828531400" sldId="278"/>
            <ac:spMk id="28" creationId="{50B2C964-19AB-4A19-8357-199994D60B6B}"/>
          </ac:spMkLst>
        </pc:spChg>
        <pc:spChg chg="add mod">
          <ac:chgData name="James Mellor" userId="f7a868f1-cec5-42da-88df-2860a1c74a3f" providerId="ADAL" clId="{B16D719B-3B48-420F-9978-253C0F473EC7}" dt="2021-01-31T20:22:17.278" v="819" actId="1076"/>
          <ac:spMkLst>
            <pc:docMk/>
            <pc:sldMk cId="828531400" sldId="278"/>
            <ac:spMk id="29" creationId="{0B3DD4D6-5044-4117-BA6E-426EA14ABD2E}"/>
          </ac:spMkLst>
        </pc:spChg>
        <pc:spChg chg="add mod">
          <ac:chgData name="James Mellor" userId="f7a868f1-cec5-42da-88df-2860a1c74a3f" providerId="ADAL" clId="{B16D719B-3B48-420F-9978-253C0F473EC7}" dt="2021-01-31T20:21:29.960" v="814" actId="1076"/>
          <ac:spMkLst>
            <pc:docMk/>
            <pc:sldMk cId="828531400" sldId="278"/>
            <ac:spMk id="30" creationId="{EAC4055B-5DA3-4AA4-86FD-DD8870C9C01F}"/>
          </ac:spMkLst>
        </pc:spChg>
        <pc:spChg chg="add mod">
          <ac:chgData name="James Mellor" userId="f7a868f1-cec5-42da-88df-2860a1c74a3f" providerId="ADAL" clId="{B16D719B-3B48-420F-9978-253C0F473EC7}" dt="2021-01-31T20:22:10.120" v="818" actId="1076"/>
          <ac:spMkLst>
            <pc:docMk/>
            <pc:sldMk cId="828531400" sldId="278"/>
            <ac:spMk id="31" creationId="{E10B33F7-4C2A-4AF1-8160-7D0E7FECE716}"/>
          </ac:spMkLst>
        </pc:spChg>
        <pc:spChg chg="add mod">
          <ac:chgData name="James Mellor" userId="f7a868f1-cec5-42da-88df-2860a1c74a3f" providerId="ADAL" clId="{B16D719B-3B48-420F-9978-253C0F473EC7}" dt="2021-01-31T21:14:17.309" v="2836"/>
          <ac:spMkLst>
            <pc:docMk/>
            <pc:sldMk cId="828531400" sldId="278"/>
            <ac:spMk id="32" creationId="{5E88A9FF-BAA5-4373-B8E4-71F7DEE0A568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52" creationId="{663505F2-1361-49DD-A2E7-739964F65238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53" creationId="{D08E0081-116A-46AC-AEBA-6539DDFADA93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54" creationId="{839A9986-8BFB-42FF-8C54-50394C0E5267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55" creationId="{8F8EEFD8-D0DC-453C-8C65-6501F2F6376A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56" creationId="{7D86D122-5A46-48A5-9A84-FEB62BFC2F7F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57" creationId="{7AA1ADA2-99B9-4818-8CF8-21C53B9BB45F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58" creationId="{600DF929-CE41-43AE-B9AB-11158DACA5E8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59" creationId="{E32AB8F8-043A-4C61-AC09-E0D453F11F80}"/>
          </ac:spMkLst>
        </pc:spChg>
        <pc:spChg chg="del">
          <ac:chgData name="James Mellor" userId="f7a868f1-cec5-42da-88df-2860a1c74a3f" providerId="ADAL" clId="{B16D719B-3B48-420F-9978-253C0F473EC7}" dt="2021-01-31T20:20:53.773" v="808" actId="478"/>
          <ac:spMkLst>
            <pc:docMk/>
            <pc:sldMk cId="828531400" sldId="278"/>
            <ac:spMk id="62" creationId="{66024911-EEB8-4290-AC56-4BD1BA219595}"/>
          </ac:spMkLst>
        </pc:spChg>
      </pc:sldChg>
      <pc:sldChg chg="addSp delSp modSp add mod">
        <pc:chgData name="James Mellor" userId="f7a868f1-cec5-42da-88df-2860a1c74a3f" providerId="ADAL" clId="{B16D719B-3B48-420F-9978-253C0F473EC7}" dt="2021-01-31T21:12:12.790" v="2746"/>
        <pc:sldMkLst>
          <pc:docMk/>
          <pc:sldMk cId="1166214187" sldId="279"/>
        </pc:sldMkLst>
        <pc:spChg chg="mod">
          <ac:chgData name="James Mellor" userId="f7a868f1-cec5-42da-88df-2860a1c74a3f" providerId="ADAL" clId="{B16D719B-3B48-420F-9978-253C0F473EC7}" dt="2021-01-31T20:27:55.839" v="1103" actId="14100"/>
          <ac:spMkLst>
            <pc:docMk/>
            <pc:sldMk cId="1166214187" sldId="279"/>
            <ac:spMk id="5" creationId="{03629642-3028-4891-B2D2-53B1DB00E597}"/>
          </ac:spMkLst>
        </pc:spChg>
        <pc:spChg chg="del">
          <ac:chgData name="James Mellor" userId="f7a868f1-cec5-42da-88df-2860a1c74a3f" providerId="ADAL" clId="{B16D719B-3B48-420F-9978-253C0F473EC7}" dt="2021-01-31T21:12:12.324" v="2745" actId="478"/>
          <ac:spMkLst>
            <pc:docMk/>
            <pc:sldMk cId="1166214187" sldId="279"/>
            <ac:spMk id="6" creationId="{369766F3-BB53-41A0-8FF5-73D37F185C66}"/>
          </ac:spMkLst>
        </pc:spChg>
        <pc:spChg chg="del">
          <ac:chgData name="James Mellor" userId="f7a868f1-cec5-42da-88df-2860a1c74a3f" providerId="ADAL" clId="{B16D719B-3B48-420F-9978-253C0F473EC7}" dt="2021-01-31T20:27:23.153" v="943" actId="478"/>
          <ac:spMkLst>
            <pc:docMk/>
            <pc:sldMk cId="1166214187" sldId="279"/>
            <ac:spMk id="12" creationId="{C0ACED12-BBFE-4919-A7D5-EB69B73AEF47}"/>
          </ac:spMkLst>
        </pc:spChg>
        <pc:spChg chg="del">
          <ac:chgData name="James Mellor" userId="f7a868f1-cec5-42da-88df-2860a1c74a3f" providerId="ADAL" clId="{B16D719B-3B48-420F-9978-253C0F473EC7}" dt="2021-01-31T20:28:07.570" v="1105" actId="478"/>
          <ac:spMkLst>
            <pc:docMk/>
            <pc:sldMk cId="1166214187" sldId="279"/>
            <ac:spMk id="15" creationId="{7AAE20AD-50A6-43E0-B0D6-AB33E2BEACD0}"/>
          </ac:spMkLst>
        </pc:spChg>
        <pc:spChg chg="del mod">
          <ac:chgData name="James Mellor" userId="f7a868f1-cec5-42da-88df-2860a1c74a3f" providerId="ADAL" clId="{B16D719B-3B48-420F-9978-253C0F473EC7}" dt="2021-01-31T20:28:59.080" v="1116" actId="478"/>
          <ac:spMkLst>
            <pc:docMk/>
            <pc:sldMk cId="1166214187" sldId="279"/>
            <ac:spMk id="16" creationId="{EA62BB82-989F-46D4-8589-252D99008757}"/>
          </ac:spMkLst>
        </pc:spChg>
        <pc:spChg chg="del">
          <ac:chgData name="James Mellor" userId="f7a868f1-cec5-42da-88df-2860a1c74a3f" providerId="ADAL" clId="{B16D719B-3B48-420F-9978-253C0F473EC7}" dt="2021-01-31T20:28:16.839" v="1111" actId="478"/>
          <ac:spMkLst>
            <pc:docMk/>
            <pc:sldMk cId="1166214187" sldId="279"/>
            <ac:spMk id="17" creationId="{EAAF986B-3AF1-404D-966D-0BED353E8DE7}"/>
          </ac:spMkLst>
        </pc:spChg>
        <pc:spChg chg="del">
          <ac:chgData name="James Mellor" userId="f7a868f1-cec5-42da-88df-2860a1c74a3f" providerId="ADAL" clId="{B16D719B-3B48-420F-9978-253C0F473EC7}" dt="2021-01-31T20:28:08.841" v="1106" actId="478"/>
          <ac:spMkLst>
            <pc:docMk/>
            <pc:sldMk cId="1166214187" sldId="279"/>
            <ac:spMk id="18" creationId="{5ACFF3F4-95F3-448B-BBCD-33FE04504D32}"/>
          </ac:spMkLst>
        </pc:spChg>
        <pc:spChg chg="del mod">
          <ac:chgData name="James Mellor" userId="f7a868f1-cec5-42da-88df-2860a1c74a3f" providerId="ADAL" clId="{B16D719B-3B48-420F-9978-253C0F473EC7}" dt="2021-01-31T20:28:59.080" v="1116" actId="478"/>
          <ac:spMkLst>
            <pc:docMk/>
            <pc:sldMk cId="1166214187" sldId="279"/>
            <ac:spMk id="19" creationId="{6324A55E-D729-456C-BC68-59BCAABAA443}"/>
          </ac:spMkLst>
        </pc:spChg>
        <pc:spChg chg="del">
          <ac:chgData name="James Mellor" userId="f7a868f1-cec5-42da-88df-2860a1c74a3f" providerId="ADAL" clId="{B16D719B-3B48-420F-9978-253C0F473EC7}" dt="2021-01-31T20:28:14.767" v="1110" actId="478"/>
          <ac:spMkLst>
            <pc:docMk/>
            <pc:sldMk cId="1166214187" sldId="279"/>
            <ac:spMk id="20" creationId="{155AD122-3455-421E-9DD9-2C5C686680C1}"/>
          </ac:spMkLst>
        </pc:spChg>
        <pc:spChg chg="del">
          <ac:chgData name="James Mellor" userId="f7a868f1-cec5-42da-88df-2860a1c74a3f" providerId="ADAL" clId="{B16D719B-3B48-420F-9978-253C0F473EC7}" dt="2021-01-31T20:28:04.856" v="1104" actId="478"/>
          <ac:spMkLst>
            <pc:docMk/>
            <pc:sldMk cId="1166214187" sldId="279"/>
            <ac:spMk id="21" creationId="{2896938F-B5A8-4610-A87C-F1B95EAABDF4}"/>
          </ac:spMkLst>
        </pc:spChg>
        <pc:spChg chg="del">
          <ac:chgData name="James Mellor" userId="f7a868f1-cec5-42da-88df-2860a1c74a3f" providerId="ADAL" clId="{B16D719B-3B48-420F-9978-253C0F473EC7}" dt="2021-01-31T20:28:04.856" v="1104" actId="478"/>
          <ac:spMkLst>
            <pc:docMk/>
            <pc:sldMk cId="1166214187" sldId="279"/>
            <ac:spMk id="22" creationId="{DD04D568-B303-4C7A-9BCE-9D022D9F9437}"/>
          </ac:spMkLst>
        </pc:spChg>
        <pc:spChg chg="del">
          <ac:chgData name="James Mellor" userId="f7a868f1-cec5-42da-88df-2860a1c74a3f" providerId="ADAL" clId="{B16D719B-3B48-420F-9978-253C0F473EC7}" dt="2021-01-31T20:28:04.856" v="1104" actId="478"/>
          <ac:spMkLst>
            <pc:docMk/>
            <pc:sldMk cId="1166214187" sldId="279"/>
            <ac:spMk id="23" creationId="{1BF756BC-D0DE-40AE-928F-F4F7B1DFF386}"/>
          </ac:spMkLst>
        </pc:spChg>
        <pc:spChg chg="del">
          <ac:chgData name="James Mellor" userId="f7a868f1-cec5-42da-88df-2860a1c74a3f" providerId="ADAL" clId="{B16D719B-3B48-420F-9978-253C0F473EC7}" dt="2021-01-31T20:28:10.269" v="1107" actId="478"/>
          <ac:spMkLst>
            <pc:docMk/>
            <pc:sldMk cId="1166214187" sldId="279"/>
            <ac:spMk id="24" creationId="{642A40B9-80A9-44F3-9129-94EC825E2D5D}"/>
          </ac:spMkLst>
        </pc:spChg>
        <pc:spChg chg="del mod">
          <ac:chgData name="James Mellor" userId="f7a868f1-cec5-42da-88df-2860a1c74a3f" providerId="ADAL" clId="{B16D719B-3B48-420F-9978-253C0F473EC7}" dt="2021-01-31T20:28:59.080" v="1116" actId="478"/>
          <ac:spMkLst>
            <pc:docMk/>
            <pc:sldMk cId="1166214187" sldId="279"/>
            <ac:spMk id="25" creationId="{CB4F4CF7-1A88-4BCB-BD49-26132C8193AC}"/>
          </ac:spMkLst>
        </pc:spChg>
        <pc:spChg chg="del mod">
          <ac:chgData name="James Mellor" userId="f7a868f1-cec5-42da-88df-2860a1c74a3f" providerId="ADAL" clId="{B16D719B-3B48-420F-9978-253C0F473EC7}" dt="2021-01-31T20:28:12.640" v="1109" actId="478"/>
          <ac:spMkLst>
            <pc:docMk/>
            <pc:sldMk cId="1166214187" sldId="279"/>
            <ac:spMk id="26" creationId="{B0378462-24DE-49E0-89BB-F7A2D8A1BF6A}"/>
          </ac:spMkLst>
        </pc:spChg>
        <pc:spChg chg="add mod">
          <ac:chgData name="James Mellor" userId="f7a868f1-cec5-42da-88df-2860a1c74a3f" providerId="ADAL" clId="{B16D719B-3B48-420F-9978-253C0F473EC7}" dt="2021-01-31T21:12:12.790" v="2746"/>
          <ac:spMkLst>
            <pc:docMk/>
            <pc:sldMk cId="1166214187" sldId="279"/>
            <ac:spMk id="28" creationId="{616A2BC0-2CD4-46EE-9A8C-BFC5607BE20F}"/>
          </ac:spMkLst>
        </pc:spChg>
        <pc:graphicFrameChg chg="add mod modGraphic">
          <ac:chgData name="James Mellor" userId="f7a868f1-cec5-42da-88df-2860a1c74a3f" providerId="ADAL" clId="{B16D719B-3B48-420F-9978-253C0F473EC7}" dt="2021-01-31T20:30:17.375" v="1202" actId="1076"/>
          <ac:graphicFrameMkLst>
            <pc:docMk/>
            <pc:sldMk cId="1166214187" sldId="279"/>
            <ac:graphicFrameMk id="27" creationId="{4E7BC2A0-73DF-423C-87E3-506F35B4A033}"/>
          </ac:graphicFrameMkLst>
        </pc:graphicFrameChg>
      </pc:sldChg>
      <pc:sldChg chg="addSp delSp modSp add mod ord">
        <pc:chgData name="James Mellor" userId="f7a868f1-cec5-42da-88df-2860a1c74a3f" providerId="ADAL" clId="{B16D719B-3B48-420F-9978-253C0F473EC7}" dt="2021-01-31T21:14:21.584" v="2838"/>
        <pc:sldMkLst>
          <pc:docMk/>
          <pc:sldMk cId="3672806027" sldId="280"/>
        </pc:sldMkLst>
        <pc:spChg chg="del">
          <ac:chgData name="James Mellor" userId="f7a868f1-cec5-42da-88df-2860a1c74a3f" providerId="ADAL" clId="{B16D719B-3B48-420F-9978-253C0F473EC7}" dt="2021-01-31T21:14:21.053" v="2837" actId="478"/>
          <ac:spMkLst>
            <pc:docMk/>
            <pc:sldMk cId="3672806027" sldId="280"/>
            <ac:spMk id="6" creationId="{369766F3-BB53-41A0-8FF5-73D37F185C66}"/>
          </ac:spMkLst>
        </pc:spChg>
        <pc:spChg chg="add mod">
          <ac:chgData name="James Mellor" userId="f7a868f1-cec5-42da-88df-2860a1c74a3f" providerId="ADAL" clId="{B16D719B-3B48-420F-9978-253C0F473EC7}" dt="2021-01-31T21:14:21.584" v="2838"/>
          <ac:spMkLst>
            <pc:docMk/>
            <pc:sldMk cId="3672806027" sldId="280"/>
            <ac:spMk id="8" creationId="{D71B64EA-2057-4482-801B-83955424A056}"/>
          </ac:spMkLst>
        </pc:spChg>
        <pc:graphicFrameChg chg="add mod modGraphic">
          <ac:chgData name="James Mellor" userId="f7a868f1-cec5-42da-88df-2860a1c74a3f" providerId="ADAL" clId="{B16D719B-3B48-420F-9978-253C0F473EC7}" dt="2021-01-31T20:33:58.087" v="1309" actId="1076"/>
          <ac:graphicFrameMkLst>
            <pc:docMk/>
            <pc:sldMk cId="3672806027" sldId="280"/>
            <ac:graphicFrameMk id="7" creationId="{5775F97F-8618-41B7-A55E-3D71F344C541}"/>
          </ac:graphicFrameMkLst>
        </pc:graphicFrameChg>
        <pc:graphicFrameChg chg="del">
          <ac:chgData name="James Mellor" userId="f7a868f1-cec5-42da-88df-2860a1c74a3f" providerId="ADAL" clId="{B16D719B-3B48-420F-9978-253C0F473EC7}" dt="2021-01-31T20:31:10.885" v="1206" actId="478"/>
          <ac:graphicFrameMkLst>
            <pc:docMk/>
            <pc:sldMk cId="3672806027" sldId="280"/>
            <ac:graphicFrameMk id="27" creationId="{4E7BC2A0-73DF-423C-87E3-506F35B4A033}"/>
          </ac:graphicFrameMkLst>
        </pc:graphicFrameChg>
      </pc:sldChg>
    </pc:docChg>
  </pc:docChgLst>
  <pc:docChgLst>
    <pc:chgData name="James" userId="f7a868f1-cec5-42da-88df-2860a1c74a3f" providerId="ADAL" clId="{974EBFEE-7485-47D6-B012-942A9A47E978}"/>
    <pc:docChg chg="modSld">
      <pc:chgData name="James" userId="f7a868f1-cec5-42da-88df-2860a1c74a3f" providerId="ADAL" clId="{974EBFEE-7485-47D6-B012-942A9A47E978}" dt="2020-09-28T14:32:27.939" v="18" actId="1076"/>
      <pc:docMkLst>
        <pc:docMk/>
      </pc:docMkLst>
      <pc:sldChg chg="modSp mod">
        <pc:chgData name="James" userId="f7a868f1-cec5-42da-88df-2860a1c74a3f" providerId="ADAL" clId="{974EBFEE-7485-47D6-B012-942A9A47E978}" dt="2020-09-28T14:32:27.939" v="18" actId="1076"/>
        <pc:sldMkLst>
          <pc:docMk/>
          <pc:sldMk cId="2201018016" sldId="257"/>
        </pc:sldMkLst>
        <pc:spChg chg="mod">
          <ac:chgData name="James" userId="f7a868f1-cec5-42da-88df-2860a1c74a3f" providerId="ADAL" clId="{974EBFEE-7485-47D6-B012-942A9A47E978}" dt="2020-09-28T14:32:18.029" v="16" actId="1076"/>
          <ac:spMkLst>
            <pc:docMk/>
            <pc:sldMk cId="2201018016" sldId="257"/>
            <ac:spMk id="2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2:21.952" v="17" actId="1076"/>
          <ac:spMkLst>
            <pc:docMk/>
            <pc:sldMk cId="2201018016" sldId="257"/>
            <ac:spMk id="5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2:27.939" v="18" actId="1076"/>
          <ac:spMkLst>
            <pc:docMk/>
            <pc:sldMk cId="2201018016" sldId="257"/>
            <ac:spMk id="6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0:41.101" v="1" actId="1076"/>
        <pc:sldMkLst>
          <pc:docMk/>
          <pc:sldMk cId="2867733322" sldId="266"/>
        </pc:sldMkLst>
        <pc:spChg chg="mod">
          <ac:chgData name="James" userId="f7a868f1-cec5-42da-88df-2860a1c74a3f" providerId="ADAL" clId="{974EBFEE-7485-47D6-B012-942A9A47E978}" dt="2020-09-28T14:30:41.101" v="1" actId="1076"/>
          <ac:spMkLst>
            <pc:docMk/>
            <pc:sldMk cId="2867733322" sldId="266"/>
            <ac:spMk id="6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0:36.813" v="0" actId="1076"/>
          <ac:spMkLst>
            <pc:docMk/>
            <pc:sldMk cId="2867733322" sldId="266"/>
            <ac:spMk id="8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0:53.003" v="3" actId="1076"/>
        <pc:sldMkLst>
          <pc:docMk/>
          <pc:sldMk cId="1843134288" sldId="269"/>
        </pc:sldMkLst>
        <pc:spChg chg="mod">
          <ac:chgData name="James" userId="f7a868f1-cec5-42da-88df-2860a1c74a3f" providerId="ADAL" clId="{974EBFEE-7485-47D6-B012-942A9A47E978}" dt="2020-09-28T14:30:53.003" v="3" actId="1076"/>
          <ac:spMkLst>
            <pc:docMk/>
            <pc:sldMk cId="1843134288" sldId="269"/>
            <ac:spMk id="6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0:49.179" v="2" actId="1076"/>
          <ac:spMkLst>
            <pc:docMk/>
            <pc:sldMk cId="1843134288" sldId="269"/>
            <ac:spMk id="8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2:08.742" v="15" actId="113"/>
        <pc:sldMkLst>
          <pc:docMk/>
          <pc:sldMk cId="627078553" sldId="270"/>
        </pc:sldMkLst>
        <pc:spChg chg="mod">
          <ac:chgData name="James" userId="f7a868f1-cec5-42da-88df-2860a1c74a3f" providerId="ADAL" clId="{974EBFEE-7485-47D6-B012-942A9A47E978}" dt="2020-09-28T14:32:08.742" v="15" actId="113"/>
          <ac:spMkLst>
            <pc:docMk/>
            <pc:sldMk cId="627078553" sldId="270"/>
            <ac:spMk id="12" creationId="{A11BB52A-3132-47B4-ABF2-5741ED869B29}"/>
          </ac:spMkLst>
        </pc:spChg>
        <pc:spChg chg="mod">
          <ac:chgData name="James" userId="f7a868f1-cec5-42da-88df-2860a1c74a3f" providerId="ADAL" clId="{974EBFEE-7485-47D6-B012-942A9A47E978}" dt="2020-09-28T14:32:04.154" v="14" actId="113"/>
          <ac:spMkLst>
            <pc:docMk/>
            <pc:sldMk cId="627078553" sldId="270"/>
            <ac:spMk id="14" creationId="{430A9C97-90F9-4387-BF90-FA333967A52E}"/>
          </ac:spMkLst>
        </pc:spChg>
      </pc:sldChg>
      <pc:sldChg chg="modSp mod">
        <pc:chgData name="James" userId="f7a868f1-cec5-42da-88df-2860a1c74a3f" providerId="ADAL" clId="{974EBFEE-7485-47D6-B012-942A9A47E978}" dt="2020-09-28T14:31:54.134" v="12" actId="1076"/>
        <pc:sldMkLst>
          <pc:docMk/>
          <pc:sldMk cId="3038815620" sldId="271"/>
        </pc:sldMkLst>
        <pc:spChg chg="mod">
          <ac:chgData name="James" userId="f7a868f1-cec5-42da-88df-2860a1c74a3f" providerId="ADAL" clId="{974EBFEE-7485-47D6-B012-942A9A47E978}" dt="2020-09-28T14:31:54.134" v="12" actId="1076"/>
          <ac:spMkLst>
            <pc:docMk/>
            <pc:sldMk cId="3038815620" sldId="271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33.235" v="8" actId="1076"/>
        <pc:sldMkLst>
          <pc:docMk/>
          <pc:sldMk cId="753737742" sldId="273"/>
        </pc:sldMkLst>
        <pc:spChg chg="mod">
          <ac:chgData name="James" userId="f7a868f1-cec5-42da-88df-2860a1c74a3f" providerId="ADAL" clId="{974EBFEE-7485-47D6-B012-942A9A47E978}" dt="2020-09-28T14:31:33.235" v="8" actId="1076"/>
          <ac:spMkLst>
            <pc:docMk/>
            <pc:sldMk cId="753737742" sldId="273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43.465" v="10" actId="113"/>
        <pc:sldMkLst>
          <pc:docMk/>
          <pc:sldMk cId="1844623144" sldId="278"/>
        </pc:sldMkLst>
        <pc:spChg chg="mod">
          <ac:chgData name="James" userId="f7a868f1-cec5-42da-88df-2860a1c74a3f" providerId="ADAL" clId="{974EBFEE-7485-47D6-B012-942A9A47E978}" dt="2020-09-28T14:31:43.465" v="10" actId="113"/>
          <ac:spMkLst>
            <pc:docMk/>
            <pc:sldMk cId="1844623144" sldId="278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24.359" v="7" actId="1076"/>
        <pc:sldMkLst>
          <pc:docMk/>
          <pc:sldMk cId="2674800077" sldId="309"/>
        </pc:sldMkLst>
        <pc:spChg chg="mod">
          <ac:chgData name="James" userId="f7a868f1-cec5-42da-88df-2860a1c74a3f" providerId="ADAL" clId="{974EBFEE-7485-47D6-B012-942A9A47E978}" dt="2020-09-28T14:31:24.359" v="7" actId="1076"/>
          <ac:spMkLst>
            <pc:docMk/>
            <pc:sldMk cId="2674800077" sldId="309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19.251" v="6" actId="1076"/>
        <pc:sldMkLst>
          <pc:docMk/>
          <pc:sldMk cId="1220887813" sldId="310"/>
        </pc:sldMkLst>
        <pc:spChg chg="mod">
          <ac:chgData name="James" userId="f7a868f1-cec5-42da-88df-2860a1c74a3f" providerId="ADAL" clId="{974EBFEE-7485-47D6-B012-942A9A47E978}" dt="2020-09-28T14:31:19.251" v="6" actId="1076"/>
          <ac:spMkLst>
            <pc:docMk/>
            <pc:sldMk cId="1220887813" sldId="310"/>
            <ac:spMk id="2" creationId="{00000000-0000-0000-0000-000000000000}"/>
          </ac:spMkLst>
        </pc:spChg>
      </pc:sldChg>
      <pc:sldChg chg="modSp mod">
        <pc:chgData name="James" userId="f7a868f1-cec5-42da-88df-2860a1c74a3f" providerId="ADAL" clId="{974EBFEE-7485-47D6-B012-942A9A47E978}" dt="2020-09-28T14:31:09.192" v="5" actId="1076"/>
        <pc:sldMkLst>
          <pc:docMk/>
          <pc:sldMk cId="3402335531" sldId="311"/>
        </pc:sldMkLst>
        <pc:spChg chg="mod">
          <ac:chgData name="James" userId="f7a868f1-cec5-42da-88df-2860a1c74a3f" providerId="ADAL" clId="{974EBFEE-7485-47D6-B012-942A9A47E978}" dt="2020-09-28T14:31:05.545" v="4" actId="1076"/>
          <ac:spMkLst>
            <pc:docMk/>
            <pc:sldMk cId="3402335531" sldId="311"/>
            <ac:spMk id="2" creationId="{00000000-0000-0000-0000-000000000000}"/>
          </ac:spMkLst>
        </pc:spChg>
        <pc:spChg chg="mod">
          <ac:chgData name="James" userId="f7a868f1-cec5-42da-88df-2860a1c74a3f" providerId="ADAL" clId="{974EBFEE-7485-47D6-B012-942A9A47E978}" dt="2020-09-28T14:31:09.192" v="5" actId="1076"/>
          <ac:spMkLst>
            <pc:docMk/>
            <pc:sldMk cId="3402335531" sldId="311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B5BD6-941A-46DF-AC0E-4548CFBEB0A4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93709-2252-4F6F-82F1-C032B12C9A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50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15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706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78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46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80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84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14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90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22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54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427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71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64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98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38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222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041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93709-2252-4F6F-82F1-C032B12C9A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525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9BBDFF-E59A-4A6C-AF92-8EC950ED9EC2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BD9BC3-C315-4BC6-97CF-AD093D35EAF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383867" y="5733256"/>
            <a:ext cx="2448271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Week 1 – Contractions 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15ED285A-C8E5-4333-A17A-038F2831A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008360"/>
              </p:ext>
            </p:extLst>
          </p:nvPr>
        </p:nvGraphicFramePr>
        <p:xfrm>
          <a:off x="1499827" y="3425552"/>
          <a:ext cx="6144345" cy="2107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48115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val="2810234325"/>
                    </a:ext>
                  </a:extLst>
                </a:gridCol>
              </a:tblGrid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I’m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they’re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it’s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351207"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we’re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he’s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35120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that’s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334563"/>
                  </a:ext>
                </a:extLst>
              </a:tr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you’re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she’s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C763ADC8-F82B-413A-8037-9D1461019970}"/>
              </a:ext>
            </a:extLst>
          </p:cNvPr>
          <p:cNvSpPr/>
          <p:nvPr/>
        </p:nvSpPr>
        <p:spPr>
          <a:xfrm>
            <a:off x="1115614" y="2465073"/>
            <a:ext cx="6912769" cy="741524"/>
          </a:xfrm>
          <a:prstGeom prst="roundRect">
            <a:avLst>
              <a:gd name="adj" fmla="val 1003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The following words are your spellings for this week:</a:t>
            </a:r>
          </a:p>
        </p:txBody>
      </p:sp>
    </p:spTree>
    <p:extLst>
      <p:ext uri="{BB962C8B-B14F-4D97-AF65-F5344CB8AC3E}">
        <p14:creationId xmlns:p14="http://schemas.microsoft.com/office/powerpoint/2010/main" val="413676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329860" y="5745031"/>
            <a:ext cx="2556285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Week 2 – Contractions 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15ED285A-C8E5-4333-A17A-038F2831A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26435"/>
              </p:ext>
            </p:extLst>
          </p:nvPr>
        </p:nvGraphicFramePr>
        <p:xfrm>
          <a:off x="1499827" y="3425552"/>
          <a:ext cx="6144345" cy="210723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48115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  <a:gridCol w="2048115">
                  <a:extLst>
                    <a:ext uri="{9D8B030D-6E8A-4147-A177-3AD203B41FA5}">
                      <a16:colId xmlns:a16="http://schemas.microsoft.com/office/drawing/2014/main" val="2810234325"/>
                    </a:ext>
                  </a:extLst>
                </a:gridCol>
              </a:tblGrid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it’s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latin typeface="Letter-join Plus 36" panose="02000505000000020003" pitchFamily="50" charset="0"/>
                        </a:rPr>
                        <a:t>I’d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I’ve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that’s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latin typeface="Letter-join Plus 36" panose="02000505000000020003" pitchFamily="50" charset="0"/>
                        </a:rPr>
                        <a:t>you’d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you’ve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702413"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she’s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they’d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dirty="0">
                          <a:latin typeface="Letter-join Plus 36" panose="02000505000000020003" pitchFamily="50" charset="0"/>
                        </a:rPr>
                        <a:t>they’ve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C763ADC8-F82B-413A-8037-9D1461019970}"/>
              </a:ext>
            </a:extLst>
          </p:cNvPr>
          <p:cNvSpPr/>
          <p:nvPr/>
        </p:nvSpPr>
        <p:spPr>
          <a:xfrm>
            <a:off x="1115614" y="2465073"/>
            <a:ext cx="6912769" cy="741524"/>
          </a:xfrm>
          <a:prstGeom prst="roundRect">
            <a:avLst>
              <a:gd name="adj" fmla="val 10033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The following words are your spellings for this week:</a:t>
            </a:r>
          </a:p>
        </p:txBody>
      </p:sp>
    </p:spTree>
    <p:extLst>
      <p:ext uri="{BB962C8B-B14F-4D97-AF65-F5344CB8AC3E}">
        <p14:creationId xmlns:p14="http://schemas.microsoft.com/office/powerpoint/2010/main" val="138110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Review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383867" y="5733256"/>
            <a:ext cx="255628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Monday 22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nd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 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C763ADC8-F82B-413A-8037-9D1461019970}"/>
              </a:ext>
            </a:extLst>
          </p:cNvPr>
          <p:cNvSpPr/>
          <p:nvPr/>
        </p:nvSpPr>
        <p:spPr>
          <a:xfrm>
            <a:off x="1115615" y="2372438"/>
            <a:ext cx="6912769" cy="123969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Below are last week’s words but the apostrophes are missing! Add them back in and write them out neatly.</a:t>
            </a: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57BE6F3B-503D-4EDC-BE6D-FC48B7ED26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316533"/>
              </p:ext>
            </p:extLst>
          </p:nvPr>
        </p:nvGraphicFramePr>
        <p:xfrm>
          <a:off x="1487741" y="3770870"/>
          <a:ext cx="6168516" cy="180364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56172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056172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  <a:gridCol w="2056172">
                  <a:extLst>
                    <a:ext uri="{9D8B030D-6E8A-4147-A177-3AD203B41FA5}">
                      <a16:colId xmlns:a16="http://schemas.microsoft.com/office/drawing/2014/main" val="2810234325"/>
                    </a:ext>
                  </a:extLst>
                </a:gridCol>
              </a:tblGrid>
              <a:tr h="601216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latin typeface="Letter-join Plus 36" panose="02000505000000020003" pitchFamily="50" charset="0"/>
                        </a:rPr>
                        <a:t>Im</a:t>
                      </a:r>
                      <a:endParaRPr lang="en-GB" sz="28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latin typeface="Letter-join Plus 36" panose="02000505000000020003" pitchFamily="50" charset="0"/>
                        </a:rPr>
                        <a:t>theyre</a:t>
                      </a:r>
                      <a:endParaRPr lang="en-GB" sz="28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300608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were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latin typeface="Letter-join Plus 36" panose="02000505000000020003" pitchFamily="50" charset="0"/>
                        </a:rPr>
                        <a:t>hes</a:t>
                      </a:r>
                      <a:endParaRPr lang="en-GB" sz="28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30060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latin typeface="Letter-join Plus 36" panose="02000505000000020003" pitchFamily="50" charset="0"/>
                        </a:rPr>
                        <a:t>thats</a:t>
                      </a:r>
                      <a:endParaRPr lang="en-GB" sz="28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334563"/>
                  </a:ext>
                </a:extLst>
              </a:tr>
              <a:tr h="601216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latin typeface="Letter-join Plus 36" panose="02000505000000020003" pitchFamily="50" charset="0"/>
                        </a:rPr>
                        <a:t>youre</a:t>
                      </a:r>
                      <a:endParaRPr lang="en-GB" sz="28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 err="1">
                          <a:latin typeface="Letter-join Plus 36" panose="02000505000000020003" pitchFamily="50" charset="0"/>
                        </a:rPr>
                        <a:t>shes</a:t>
                      </a:r>
                      <a:endParaRPr lang="en-GB" sz="28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605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03629642-3028-4891-B2D2-53B1DB00E597}"/>
              </a:ext>
            </a:extLst>
          </p:cNvPr>
          <p:cNvSpPr/>
          <p:nvPr/>
        </p:nvSpPr>
        <p:spPr>
          <a:xfrm>
            <a:off x="1115615" y="3011304"/>
            <a:ext cx="6912769" cy="7057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If ‘has’ is one of the words in the contraction, remove the ‘h’ and the ‘a’ and replace them both with an apostrophe.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0ACED12-BBFE-4919-A7D5-EB69B73AEF47}"/>
              </a:ext>
            </a:extLst>
          </p:cNvPr>
          <p:cNvSpPr/>
          <p:nvPr/>
        </p:nvSpPr>
        <p:spPr>
          <a:xfrm>
            <a:off x="1131806" y="2399936"/>
            <a:ext cx="6912769" cy="461665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Letter-join Plus 36" panose="02000505000000020003" pitchFamily="50" charset="0"/>
              </a:rPr>
              <a:t>We are learning to read and spell contracted words with apostrophes.</a:t>
            </a:r>
          </a:p>
        </p:txBody>
      </p:sp>
      <p:sp>
        <p:nvSpPr>
          <p:cNvPr id="16" name="I'm">
            <a:extLst>
              <a:ext uri="{FF2B5EF4-FFF2-40B4-BE49-F238E27FC236}">
                <a16:creationId xmlns:a16="http://schemas.microsoft.com/office/drawing/2014/main" id="{17CF4C7E-EA4D-42B1-AC5A-BE7168DB0476}"/>
              </a:ext>
            </a:extLst>
          </p:cNvPr>
          <p:cNvSpPr/>
          <p:nvPr/>
        </p:nvSpPr>
        <p:spPr>
          <a:xfrm>
            <a:off x="3059997" y="5011148"/>
            <a:ext cx="1153684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he’s</a:t>
            </a:r>
          </a:p>
        </p:txBody>
      </p:sp>
      <p:sp>
        <p:nvSpPr>
          <p:cNvPr id="17" name="you are blue">
            <a:extLst>
              <a:ext uri="{FF2B5EF4-FFF2-40B4-BE49-F238E27FC236}">
                <a16:creationId xmlns:a16="http://schemas.microsoft.com/office/drawing/2014/main" id="{248C6B21-F697-407C-8B75-59323F92B6B7}"/>
              </a:ext>
            </a:extLst>
          </p:cNvPr>
          <p:cNvSpPr/>
          <p:nvPr/>
        </p:nvSpPr>
        <p:spPr>
          <a:xfrm>
            <a:off x="3059997" y="3877059"/>
            <a:ext cx="1153684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he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ha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741731C-CE5C-42D9-AC14-F04FB6859D61}"/>
              </a:ext>
            </a:extLst>
          </p:cNvPr>
          <p:cNvSpPr/>
          <p:nvPr/>
        </p:nvSpPr>
        <p:spPr>
          <a:xfrm>
            <a:off x="3165358" y="4542446"/>
            <a:ext cx="1093145" cy="269159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19" name="I'm">
            <a:extLst>
              <a:ext uri="{FF2B5EF4-FFF2-40B4-BE49-F238E27FC236}">
                <a16:creationId xmlns:a16="http://schemas.microsoft.com/office/drawing/2014/main" id="{70C35703-EFFB-4355-B7C5-FA713C9DC616}"/>
              </a:ext>
            </a:extLst>
          </p:cNvPr>
          <p:cNvSpPr/>
          <p:nvPr/>
        </p:nvSpPr>
        <p:spPr>
          <a:xfrm>
            <a:off x="4957918" y="5005448"/>
            <a:ext cx="1153684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it’s</a:t>
            </a:r>
          </a:p>
        </p:txBody>
      </p:sp>
      <p:sp>
        <p:nvSpPr>
          <p:cNvPr id="20" name="they are blue">
            <a:extLst>
              <a:ext uri="{FF2B5EF4-FFF2-40B4-BE49-F238E27FC236}">
                <a16:creationId xmlns:a16="http://schemas.microsoft.com/office/drawing/2014/main" id="{C761AA6E-0277-4BDE-A757-6C95E06A7A4A}"/>
              </a:ext>
            </a:extLst>
          </p:cNvPr>
          <p:cNvSpPr/>
          <p:nvPr/>
        </p:nvSpPr>
        <p:spPr>
          <a:xfrm>
            <a:off x="4988188" y="3877059"/>
            <a:ext cx="1153684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it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 ha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B41EB8-AC7E-4DFD-8663-2A9A6DAC6003}"/>
              </a:ext>
            </a:extLst>
          </p:cNvPr>
          <p:cNvSpPr/>
          <p:nvPr/>
        </p:nvSpPr>
        <p:spPr>
          <a:xfrm>
            <a:off x="4988188" y="4515063"/>
            <a:ext cx="1093145" cy="269159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22" name="I'm">
            <a:extLst>
              <a:ext uri="{FF2B5EF4-FFF2-40B4-BE49-F238E27FC236}">
                <a16:creationId xmlns:a16="http://schemas.microsoft.com/office/drawing/2014/main" id="{BE272189-CE54-48CB-AD0F-7D988C998D75}"/>
              </a:ext>
            </a:extLst>
          </p:cNvPr>
          <p:cNvSpPr/>
          <p:nvPr/>
        </p:nvSpPr>
        <p:spPr>
          <a:xfrm>
            <a:off x="1105862" y="5011148"/>
            <a:ext cx="1153684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she’s</a:t>
            </a:r>
          </a:p>
        </p:txBody>
      </p:sp>
      <p:sp>
        <p:nvSpPr>
          <p:cNvPr id="23" name="we are blue">
            <a:extLst>
              <a:ext uri="{FF2B5EF4-FFF2-40B4-BE49-F238E27FC236}">
                <a16:creationId xmlns:a16="http://schemas.microsoft.com/office/drawing/2014/main" id="{EFC8291A-0216-4C46-AD83-E0486CE706C2}"/>
              </a:ext>
            </a:extLst>
          </p:cNvPr>
          <p:cNvSpPr/>
          <p:nvPr/>
        </p:nvSpPr>
        <p:spPr>
          <a:xfrm>
            <a:off x="1131806" y="3892773"/>
            <a:ext cx="1153684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she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ha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0D2B6B-F7E6-4564-858B-1E6E1A932DE9}"/>
              </a:ext>
            </a:extLst>
          </p:cNvPr>
          <p:cNvSpPr/>
          <p:nvPr/>
        </p:nvSpPr>
        <p:spPr>
          <a:xfrm>
            <a:off x="1176222" y="4542446"/>
            <a:ext cx="1093144" cy="269159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25" name="I'm">
            <a:extLst>
              <a:ext uri="{FF2B5EF4-FFF2-40B4-BE49-F238E27FC236}">
                <a16:creationId xmlns:a16="http://schemas.microsoft.com/office/drawing/2014/main" id="{1210551D-BA1A-4060-8C9D-11585AB23706}"/>
              </a:ext>
            </a:extLst>
          </p:cNvPr>
          <p:cNvSpPr/>
          <p:nvPr/>
        </p:nvSpPr>
        <p:spPr>
          <a:xfrm>
            <a:off x="6854812" y="5005448"/>
            <a:ext cx="1154826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that’s</a:t>
            </a:r>
          </a:p>
        </p:txBody>
      </p:sp>
      <p:sp>
        <p:nvSpPr>
          <p:cNvPr id="26" name="they are blue">
            <a:extLst>
              <a:ext uri="{FF2B5EF4-FFF2-40B4-BE49-F238E27FC236}">
                <a16:creationId xmlns:a16="http://schemas.microsoft.com/office/drawing/2014/main" id="{06DF34ED-F589-433F-93C1-94669B7B55C0}"/>
              </a:ext>
            </a:extLst>
          </p:cNvPr>
          <p:cNvSpPr/>
          <p:nvPr/>
        </p:nvSpPr>
        <p:spPr>
          <a:xfrm>
            <a:off x="6876256" y="3892773"/>
            <a:ext cx="1154826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that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ha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260ED9A-4878-4AF6-8872-911A5610E63A}"/>
              </a:ext>
            </a:extLst>
          </p:cNvPr>
          <p:cNvSpPr/>
          <p:nvPr/>
        </p:nvSpPr>
        <p:spPr>
          <a:xfrm>
            <a:off x="7015013" y="4542446"/>
            <a:ext cx="1093144" cy="269159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2B0241-4B00-4553-9B09-D69F7E85F5D9}"/>
              </a:ext>
            </a:extLst>
          </p:cNvPr>
          <p:cNvSpPr txBox="1"/>
          <p:nvPr/>
        </p:nvSpPr>
        <p:spPr>
          <a:xfrm>
            <a:off x="3383867" y="5733256"/>
            <a:ext cx="255628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23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rd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 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5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03629642-3028-4891-B2D2-53B1DB00E597}"/>
              </a:ext>
            </a:extLst>
          </p:cNvPr>
          <p:cNvSpPr/>
          <p:nvPr/>
        </p:nvSpPr>
        <p:spPr>
          <a:xfrm>
            <a:off x="1115615" y="3011304"/>
            <a:ext cx="6912769" cy="7057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If ‘had’ is one of the words in the contraction, remove the ‘h’ and the ‘a’ and replace them both with an apostrophe. 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0ACED12-BBFE-4919-A7D5-EB69B73AEF47}"/>
              </a:ext>
            </a:extLst>
          </p:cNvPr>
          <p:cNvSpPr/>
          <p:nvPr/>
        </p:nvSpPr>
        <p:spPr>
          <a:xfrm>
            <a:off x="1131806" y="2399936"/>
            <a:ext cx="6912769" cy="461665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Letter-join Plus 36" panose="02000505000000020003" pitchFamily="50" charset="0"/>
              </a:rPr>
              <a:t>We are learning to read and spell contracted words with apostrophes.</a:t>
            </a:r>
          </a:p>
        </p:txBody>
      </p:sp>
      <p:sp>
        <p:nvSpPr>
          <p:cNvPr id="52" name="I'm">
            <a:extLst>
              <a:ext uri="{FF2B5EF4-FFF2-40B4-BE49-F238E27FC236}">
                <a16:creationId xmlns:a16="http://schemas.microsoft.com/office/drawing/2014/main" id="{663505F2-1361-49DD-A2E7-739964F65238}"/>
              </a:ext>
            </a:extLst>
          </p:cNvPr>
          <p:cNvSpPr/>
          <p:nvPr/>
        </p:nvSpPr>
        <p:spPr>
          <a:xfrm>
            <a:off x="3944467" y="4889705"/>
            <a:ext cx="1325562" cy="58420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you’d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D08E0081-116A-46AC-AEBA-6539DDFADA93}"/>
              </a:ext>
            </a:extLst>
          </p:cNvPr>
          <p:cNvSpPr/>
          <p:nvPr/>
        </p:nvSpPr>
        <p:spPr>
          <a:xfrm>
            <a:off x="3950817" y="4461080"/>
            <a:ext cx="1381125" cy="46513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54" name="I'm">
            <a:extLst>
              <a:ext uri="{FF2B5EF4-FFF2-40B4-BE49-F238E27FC236}">
                <a16:creationId xmlns:a16="http://schemas.microsoft.com/office/drawing/2014/main" id="{839A9986-8BFB-42FF-8C54-50394C0E5267}"/>
              </a:ext>
            </a:extLst>
          </p:cNvPr>
          <p:cNvSpPr/>
          <p:nvPr/>
        </p:nvSpPr>
        <p:spPr>
          <a:xfrm>
            <a:off x="1907704" y="4900817"/>
            <a:ext cx="1325563" cy="58420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I’d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8F8EEFD8-D0DC-453C-8C65-6501F2F6376A}"/>
              </a:ext>
            </a:extLst>
          </p:cNvPr>
          <p:cNvSpPr/>
          <p:nvPr/>
        </p:nvSpPr>
        <p:spPr>
          <a:xfrm>
            <a:off x="1880717" y="4461080"/>
            <a:ext cx="1381125" cy="46513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56" name="I'm">
            <a:extLst>
              <a:ext uri="{FF2B5EF4-FFF2-40B4-BE49-F238E27FC236}">
                <a16:creationId xmlns:a16="http://schemas.microsoft.com/office/drawing/2014/main" id="{7D86D122-5A46-48A5-9A84-FEB62BFC2F7F}"/>
              </a:ext>
            </a:extLst>
          </p:cNvPr>
          <p:cNvSpPr/>
          <p:nvPr/>
        </p:nvSpPr>
        <p:spPr>
          <a:xfrm>
            <a:off x="5947892" y="4900817"/>
            <a:ext cx="1325562" cy="58420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she’d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AA1ADA2-99B9-4818-8CF8-21C53B9BB45F}"/>
              </a:ext>
            </a:extLst>
          </p:cNvPr>
          <p:cNvSpPr/>
          <p:nvPr/>
        </p:nvSpPr>
        <p:spPr>
          <a:xfrm>
            <a:off x="5920904" y="4461080"/>
            <a:ext cx="1381125" cy="46513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58" name="she is">
            <a:extLst>
              <a:ext uri="{FF2B5EF4-FFF2-40B4-BE49-F238E27FC236}">
                <a16:creationId xmlns:a16="http://schemas.microsoft.com/office/drawing/2014/main" id="{600DF929-CE41-43AE-B9AB-11158DACA5E8}"/>
              </a:ext>
            </a:extLst>
          </p:cNvPr>
          <p:cNvSpPr/>
          <p:nvPr/>
        </p:nvSpPr>
        <p:spPr>
          <a:xfrm>
            <a:off x="3949229" y="3889580"/>
            <a:ext cx="1325563" cy="585787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you </a:t>
            </a:r>
            <a:r>
              <a:rPr lang="en-GB" sz="2000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ha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d</a:t>
            </a:r>
          </a:p>
        </p:txBody>
      </p:sp>
      <p:sp>
        <p:nvSpPr>
          <p:cNvPr id="59" name="he is">
            <a:extLst>
              <a:ext uri="{FF2B5EF4-FFF2-40B4-BE49-F238E27FC236}">
                <a16:creationId xmlns:a16="http://schemas.microsoft.com/office/drawing/2014/main" id="{E32AB8F8-043A-4C61-AC09-E0D453F11F80}"/>
              </a:ext>
            </a:extLst>
          </p:cNvPr>
          <p:cNvSpPr/>
          <p:nvPr/>
        </p:nvSpPr>
        <p:spPr>
          <a:xfrm>
            <a:off x="1914054" y="3889580"/>
            <a:ext cx="1323975" cy="585787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 </a:t>
            </a:r>
            <a:r>
              <a:rPr lang="en-GB" sz="2000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ha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d</a:t>
            </a:r>
          </a:p>
        </p:txBody>
      </p:sp>
      <p:sp>
        <p:nvSpPr>
          <p:cNvPr id="62" name="she will">
            <a:extLst>
              <a:ext uri="{FF2B5EF4-FFF2-40B4-BE49-F238E27FC236}">
                <a16:creationId xmlns:a16="http://schemas.microsoft.com/office/drawing/2014/main" id="{66024911-EEB8-4290-AC56-4BD1BA219595}"/>
              </a:ext>
            </a:extLst>
          </p:cNvPr>
          <p:cNvSpPr/>
          <p:nvPr/>
        </p:nvSpPr>
        <p:spPr>
          <a:xfrm>
            <a:off x="5947892" y="3886405"/>
            <a:ext cx="1325562" cy="585787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she </a:t>
            </a:r>
            <a:r>
              <a:rPr lang="en-GB" sz="2000" dirty="0">
                <a:solidFill>
                  <a:srgbClr val="00B0F0"/>
                </a:solidFill>
                <a:latin typeface="Letter-join No-Lead 36" panose="02000503000000020003" pitchFamily="50" charset="0"/>
              </a:rPr>
              <a:t>ha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E564B50-99B9-4CFB-819A-AA4FD594A003}"/>
              </a:ext>
            </a:extLst>
          </p:cNvPr>
          <p:cNvSpPr txBox="1"/>
          <p:nvPr/>
        </p:nvSpPr>
        <p:spPr>
          <a:xfrm>
            <a:off x="3383867" y="5733256"/>
            <a:ext cx="255628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23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rd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 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03629642-3028-4891-B2D2-53B1DB00E597}"/>
              </a:ext>
            </a:extLst>
          </p:cNvPr>
          <p:cNvSpPr/>
          <p:nvPr/>
        </p:nvSpPr>
        <p:spPr>
          <a:xfrm>
            <a:off x="1115615" y="3011304"/>
            <a:ext cx="6912769" cy="7057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If ‘have’ is one of the words in the contraction, remove the ‘h’ and the ‘a’ and replace them both with an apostrophe. 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0ACED12-BBFE-4919-A7D5-EB69B73AEF47}"/>
              </a:ext>
            </a:extLst>
          </p:cNvPr>
          <p:cNvSpPr/>
          <p:nvPr/>
        </p:nvSpPr>
        <p:spPr>
          <a:xfrm>
            <a:off x="1131806" y="2399936"/>
            <a:ext cx="6912769" cy="461665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Letter-join Plus 36" panose="02000505000000020003" pitchFamily="50" charset="0"/>
              </a:rPr>
              <a:t>We are learning to read and spell contracted words with apostrophes.</a:t>
            </a:r>
          </a:p>
        </p:txBody>
      </p:sp>
      <p:sp>
        <p:nvSpPr>
          <p:cNvPr id="16" name="I'm">
            <a:extLst>
              <a:ext uri="{FF2B5EF4-FFF2-40B4-BE49-F238E27FC236}">
                <a16:creationId xmlns:a16="http://schemas.microsoft.com/office/drawing/2014/main" id="{B5AA1566-FDD6-402D-83DA-DDD79BE6CFC8}"/>
              </a:ext>
            </a:extLst>
          </p:cNvPr>
          <p:cNvSpPr/>
          <p:nvPr/>
        </p:nvSpPr>
        <p:spPr>
          <a:xfrm>
            <a:off x="2944606" y="4992166"/>
            <a:ext cx="1265319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you’ve</a:t>
            </a:r>
          </a:p>
        </p:txBody>
      </p:sp>
      <p:sp>
        <p:nvSpPr>
          <p:cNvPr id="17" name="you are blue">
            <a:extLst>
              <a:ext uri="{FF2B5EF4-FFF2-40B4-BE49-F238E27FC236}">
                <a16:creationId xmlns:a16="http://schemas.microsoft.com/office/drawing/2014/main" id="{0FAFD1B8-2C39-41AD-9B3E-0CEFF93B9E44}"/>
              </a:ext>
            </a:extLst>
          </p:cNvPr>
          <p:cNvSpPr/>
          <p:nvPr/>
        </p:nvSpPr>
        <p:spPr>
          <a:xfrm>
            <a:off x="2944606" y="3970537"/>
            <a:ext cx="1265319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you </a:t>
            </a:r>
            <a:r>
              <a:rPr lang="en-GB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ha</a:t>
            </a: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ve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56D907C-52A4-4134-B234-BB8800E9A166}"/>
              </a:ext>
            </a:extLst>
          </p:cNvPr>
          <p:cNvSpPr/>
          <p:nvPr/>
        </p:nvSpPr>
        <p:spPr>
          <a:xfrm>
            <a:off x="3009416" y="4571837"/>
            <a:ext cx="1198921" cy="269159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19" name="I'm">
            <a:extLst>
              <a:ext uri="{FF2B5EF4-FFF2-40B4-BE49-F238E27FC236}">
                <a16:creationId xmlns:a16="http://schemas.microsoft.com/office/drawing/2014/main" id="{409CE1E0-1857-4DC0-8CD1-F80B7D7C3CF7}"/>
              </a:ext>
            </a:extLst>
          </p:cNvPr>
          <p:cNvSpPr/>
          <p:nvPr/>
        </p:nvSpPr>
        <p:spPr>
          <a:xfrm>
            <a:off x="4934076" y="4990155"/>
            <a:ext cx="1265319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we’ve</a:t>
            </a:r>
          </a:p>
        </p:txBody>
      </p:sp>
      <p:sp>
        <p:nvSpPr>
          <p:cNvPr id="20" name="they are blue">
            <a:extLst>
              <a:ext uri="{FF2B5EF4-FFF2-40B4-BE49-F238E27FC236}">
                <a16:creationId xmlns:a16="http://schemas.microsoft.com/office/drawing/2014/main" id="{1021EF96-A9A9-468F-8A59-9E01D94FDD43}"/>
              </a:ext>
            </a:extLst>
          </p:cNvPr>
          <p:cNvSpPr/>
          <p:nvPr/>
        </p:nvSpPr>
        <p:spPr>
          <a:xfrm>
            <a:off x="4934076" y="3968526"/>
            <a:ext cx="1265319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we</a:t>
            </a:r>
            <a:r>
              <a:rPr lang="en-GB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 ha</a:t>
            </a: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ve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31D222A-D148-4192-BE3D-E5697600BC02}"/>
              </a:ext>
            </a:extLst>
          </p:cNvPr>
          <p:cNvSpPr/>
          <p:nvPr/>
        </p:nvSpPr>
        <p:spPr>
          <a:xfrm>
            <a:off x="5000473" y="4569826"/>
            <a:ext cx="1198921" cy="269159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22" name="I'm">
            <a:extLst>
              <a:ext uri="{FF2B5EF4-FFF2-40B4-BE49-F238E27FC236}">
                <a16:creationId xmlns:a16="http://schemas.microsoft.com/office/drawing/2014/main" id="{C4A1B7C5-D1F2-4E2D-8E69-02C0AB2DA67F}"/>
              </a:ext>
            </a:extLst>
          </p:cNvPr>
          <p:cNvSpPr/>
          <p:nvPr/>
        </p:nvSpPr>
        <p:spPr>
          <a:xfrm>
            <a:off x="1115615" y="4990155"/>
            <a:ext cx="1265319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I’ve</a:t>
            </a:r>
          </a:p>
        </p:txBody>
      </p:sp>
      <p:sp>
        <p:nvSpPr>
          <p:cNvPr id="23" name="we are blue">
            <a:extLst>
              <a:ext uri="{FF2B5EF4-FFF2-40B4-BE49-F238E27FC236}">
                <a16:creationId xmlns:a16="http://schemas.microsoft.com/office/drawing/2014/main" id="{7962BCC1-E659-499B-8943-F9FB71731BFC}"/>
              </a:ext>
            </a:extLst>
          </p:cNvPr>
          <p:cNvSpPr/>
          <p:nvPr/>
        </p:nvSpPr>
        <p:spPr>
          <a:xfrm>
            <a:off x="1115615" y="3968526"/>
            <a:ext cx="1265319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 </a:t>
            </a:r>
            <a:r>
              <a:rPr lang="en-GB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ha</a:t>
            </a: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ve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0FAAF8-BD4B-4C76-8BAF-E2CF03B344B3}"/>
              </a:ext>
            </a:extLst>
          </p:cNvPr>
          <p:cNvSpPr/>
          <p:nvPr/>
        </p:nvSpPr>
        <p:spPr>
          <a:xfrm>
            <a:off x="1182013" y="4569826"/>
            <a:ext cx="1198921" cy="269159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25" name="I'm">
            <a:extLst>
              <a:ext uri="{FF2B5EF4-FFF2-40B4-BE49-F238E27FC236}">
                <a16:creationId xmlns:a16="http://schemas.microsoft.com/office/drawing/2014/main" id="{5CEBD7DE-8DEB-40A2-B703-EB235C46D4F3}"/>
              </a:ext>
            </a:extLst>
          </p:cNvPr>
          <p:cNvSpPr/>
          <p:nvPr/>
        </p:nvSpPr>
        <p:spPr>
          <a:xfrm>
            <a:off x="6761812" y="4992166"/>
            <a:ext cx="1266572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they’ve</a:t>
            </a:r>
          </a:p>
        </p:txBody>
      </p:sp>
      <p:sp>
        <p:nvSpPr>
          <p:cNvPr id="26" name="they are blue">
            <a:extLst>
              <a:ext uri="{FF2B5EF4-FFF2-40B4-BE49-F238E27FC236}">
                <a16:creationId xmlns:a16="http://schemas.microsoft.com/office/drawing/2014/main" id="{B6D06FAF-523F-4B79-833F-26909F3D0BB5}"/>
              </a:ext>
            </a:extLst>
          </p:cNvPr>
          <p:cNvSpPr/>
          <p:nvPr/>
        </p:nvSpPr>
        <p:spPr>
          <a:xfrm>
            <a:off x="6761812" y="3970537"/>
            <a:ext cx="1266572" cy="450130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they </a:t>
            </a:r>
            <a:r>
              <a:rPr lang="en-GB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ha</a:t>
            </a:r>
            <a:r>
              <a:rPr lang="en-GB" dirty="0">
                <a:solidFill>
                  <a:schemeClr val="tx1"/>
                </a:solidFill>
                <a:latin typeface="Letter-join No-Lead 36" panose="02000503000000020003" pitchFamily="50" charset="0"/>
              </a:rPr>
              <a:t>ve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2EB503-51D2-41D8-92A6-4997F178F91D}"/>
              </a:ext>
            </a:extLst>
          </p:cNvPr>
          <p:cNvSpPr/>
          <p:nvPr/>
        </p:nvSpPr>
        <p:spPr>
          <a:xfrm>
            <a:off x="6827875" y="4571837"/>
            <a:ext cx="1198921" cy="269159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88A9FF-BAA5-4373-B8E4-71F7DEE0A568}"/>
              </a:ext>
            </a:extLst>
          </p:cNvPr>
          <p:cNvSpPr txBox="1"/>
          <p:nvPr/>
        </p:nvSpPr>
        <p:spPr>
          <a:xfrm>
            <a:off x="3383867" y="5733256"/>
            <a:ext cx="255628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23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rd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 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03629642-3028-4891-B2D2-53B1DB00E597}"/>
              </a:ext>
            </a:extLst>
          </p:cNvPr>
          <p:cNvSpPr/>
          <p:nvPr/>
        </p:nvSpPr>
        <p:spPr>
          <a:xfrm>
            <a:off x="1115615" y="2410989"/>
            <a:ext cx="6912769" cy="50619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Write out the contracted versions of the following words:</a:t>
            </a:r>
          </a:p>
        </p:txBody>
      </p:sp>
      <p:graphicFrame>
        <p:nvGraphicFramePr>
          <p:cNvPr id="7" name="Table 12">
            <a:extLst>
              <a:ext uri="{FF2B5EF4-FFF2-40B4-BE49-F238E27FC236}">
                <a16:creationId xmlns:a16="http://schemas.microsoft.com/office/drawing/2014/main" id="{5775F97F-8618-41B7-A55E-3D71F344C5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21266"/>
              </p:ext>
            </p:extLst>
          </p:nvPr>
        </p:nvGraphicFramePr>
        <p:xfrm>
          <a:off x="1259630" y="3137087"/>
          <a:ext cx="6624738" cy="23762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08246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2810234325"/>
                    </a:ext>
                  </a:extLst>
                </a:gridCol>
              </a:tblGrid>
              <a:tr h="710352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1. It has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Letter-join Plus 36" panose="02000505000000020003" pitchFamily="50" charset="0"/>
                        </a:rPr>
                        <a:t>4. I had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7. I have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710352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2. That has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i="0" dirty="0">
                          <a:latin typeface="Letter-join Plus 36" panose="02000505000000020003" pitchFamily="50" charset="0"/>
                        </a:rPr>
                        <a:t>5. You had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8. You have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955560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3. She has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6. They had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9. They have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71B64EA-2057-4482-801B-83955424A056}"/>
              </a:ext>
            </a:extLst>
          </p:cNvPr>
          <p:cNvSpPr txBox="1"/>
          <p:nvPr/>
        </p:nvSpPr>
        <p:spPr>
          <a:xfrm>
            <a:off x="3383867" y="5733256"/>
            <a:ext cx="255628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23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rd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 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06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10081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Practise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198746" y="5739045"/>
            <a:ext cx="2883315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24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10060E4D-DD3E-4FEE-83F9-A32BD2DB8556}"/>
              </a:ext>
            </a:extLst>
          </p:cNvPr>
          <p:cNvSpPr/>
          <p:nvPr/>
        </p:nvSpPr>
        <p:spPr>
          <a:xfrm>
            <a:off x="1136228" y="2395388"/>
            <a:ext cx="6896578" cy="68010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Unjumble the letters and add an apostrophe to create one of our spelling words.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F665F6-7D67-432D-933C-732F46CF7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06" y="3132067"/>
            <a:ext cx="1180524" cy="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3287B2-3BAB-4263-A33F-89C3ED246AB3}"/>
              </a:ext>
            </a:extLst>
          </p:cNvPr>
          <p:cNvSpPr txBox="1"/>
          <p:nvPr/>
        </p:nvSpPr>
        <p:spPr>
          <a:xfrm>
            <a:off x="1495971" y="3084176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875ACF-8235-47EB-A05E-DE5F3319C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327" y="3076181"/>
            <a:ext cx="1666491" cy="70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6A68AC-37AB-4899-AC67-2B654A1183A0}"/>
              </a:ext>
            </a:extLst>
          </p:cNvPr>
          <p:cNvSpPr txBox="1"/>
          <p:nvPr/>
        </p:nvSpPr>
        <p:spPr>
          <a:xfrm>
            <a:off x="6948264" y="3084175"/>
            <a:ext cx="450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v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0C16759-591E-456C-82C0-9783834D3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32" y="4008539"/>
            <a:ext cx="1311353" cy="6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D13CA3-083E-4451-B435-25DE11CD1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281" y="3141373"/>
            <a:ext cx="1504827" cy="6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2302434-BAA1-4924-9435-F0772231F8A6}"/>
              </a:ext>
            </a:extLst>
          </p:cNvPr>
          <p:cNvSpPr txBox="1"/>
          <p:nvPr/>
        </p:nvSpPr>
        <p:spPr>
          <a:xfrm>
            <a:off x="3812952" y="3121737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I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1111ED-A806-49C5-9C5B-311E5FC63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06" y="3970433"/>
            <a:ext cx="1180524" cy="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0C7E5F5-C559-4A34-AFCF-BD974B936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244" y="3917898"/>
            <a:ext cx="1413484" cy="70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18871B-89F7-4804-9931-79B72BB0054C}"/>
              </a:ext>
            </a:extLst>
          </p:cNvPr>
          <p:cNvSpPr txBox="1"/>
          <p:nvPr/>
        </p:nvSpPr>
        <p:spPr>
          <a:xfrm>
            <a:off x="4352906" y="3907797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84936A-D675-42AF-9433-8E9F4315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98" y="3999454"/>
            <a:ext cx="1180524" cy="6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0077A21-8674-443B-AF05-398FA60A21C6}"/>
              </a:ext>
            </a:extLst>
          </p:cNvPr>
          <p:cNvSpPr txBox="1"/>
          <p:nvPr/>
        </p:nvSpPr>
        <p:spPr>
          <a:xfrm>
            <a:off x="2780514" y="3941525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DC54D97-F94A-4DB9-911B-EBFB43374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954323"/>
            <a:ext cx="1180524" cy="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B7596F-95FD-4078-9351-0CBE3022ABC9}"/>
              </a:ext>
            </a:extLst>
          </p:cNvPr>
          <p:cNvSpPr txBox="1"/>
          <p:nvPr/>
        </p:nvSpPr>
        <p:spPr>
          <a:xfrm>
            <a:off x="5661125" y="3923442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759C3B-3BAC-4027-9CCA-10DA4CF6837B}"/>
              </a:ext>
            </a:extLst>
          </p:cNvPr>
          <p:cNvSpPr txBox="1"/>
          <p:nvPr/>
        </p:nvSpPr>
        <p:spPr>
          <a:xfrm>
            <a:off x="7348371" y="3907796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161E23-D670-4A0E-832C-C2058B7B61D5}"/>
              </a:ext>
            </a:extLst>
          </p:cNvPr>
          <p:cNvSpPr txBox="1"/>
          <p:nvPr/>
        </p:nvSpPr>
        <p:spPr>
          <a:xfrm>
            <a:off x="1523781" y="3914657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9BB0BE3-0B9B-4C6B-BDFB-109BC470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254" y="4966605"/>
            <a:ext cx="1311353" cy="6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254C1C-C5FF-4E4E-9553-29389F263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28" y="4928499"/>
            <a:ext cx="1180524" cy="71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E5A8B3-EE0E-44A7-B7D6-05EEEEB85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866" y="4875964"/>
            <a:ext cx="1413484" cy="70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8B676B1-6AB2-4ACB-87B7-0B838E8A90BE}"/>
              </a:ext>
            </a:extLst>
          </p:cNvPr>
          <p:cNvSpPr txBox="1"/>
          <p:nvPr/>
        </p:nvSpPr>
        <p:spPr>
          <a:xfrm>
            <a:off x="4369528" y="4865863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232BBDE-16EC-4C75-B5B7-B90EDA9F8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020" y="4957520"/>
            <a:ext cx="1180524" cy="62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55D6E55B-7DD3-41C9-8619-82A8DEE41AF3}"/>
              </a:ext>
            </a:extLst>
          </p:cNvPr>
          <p:cNvSpPr txBox="1"/>
          <p:nvPr/>
        </p:nvSpPr>
        <p:spPr>
          <a:xfrm>
            <a:off x="2797136" y="4899591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2F0EF80-AC88-4A53-8602-716631DEB860}"/>
              </a:ext>
            </a:extLst>
          </p:cNvPr>
          <p:cNvSpPr txBox="1"/>
          <p:nvPr/>
        </p:nvSpPr>
        <p:spPr>
          <a:xfrm>
            <a:off x="5677747" y="4881508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CACA8B-EDD4-4234-81D0-637DFDFAB311}"/>
              </a:ext>
            </a:extLst>
          </p:cNvPr>
          <p:cNvSpPr txBox="1"/>
          <p:nvPr/>
        </p:nvSpPr>
        <p:spPr>
          <a:xfrm>
            <a:off x="1540403" y="4872723"/>
            <a:ext cx="5315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winkl" pitchFamily="2" charset="0"/>
              </a:rPr>
              <a:t>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B9FCFE-F225-4849-9328-6B7DA3F1B509}"/>
              </a:ext>
            </a:extLst>
          </p:cNvPr>
          <p:cNvCxnSpPr/>
          <p:nvPr/>
        </p:nvCxnSpPr>
        <p:spPr>
          <a:xfrm>
            <a:off x="971600" y="3848779"/>
            <a:ext cx="71571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EF48844-D914-42B3-A83D-6FA6ABE3BDEA}"/>
              </a:ext>
            </a:extLst>
          </p:cNvPr>
          <p:cNvCxnSpPr/>
          <p:nvPr/>
        </p:nvCxnSpPr>
        <p:spPr>
          <a:xfrm>
            <a:off x="971600" y="4761788"/>
            <a:ext cx="71571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91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8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Apply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329860" y="5733256"/>
            <a:ext cx="261029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Thursday 25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6" name="Rectangle: Rounded Corners 20">
            <a:extLst>
              <a:ext uri="{FF2B5EF4-FFF2-40B4-BE49-F238E27FC236}">
                <a16:creationId xmlns:a16="http://schemas.microsoft.com/office/drawing/2014/main" id="{C4B26DE1-9FC8-4304-B9EA-C5BA4E85BFDC}"/>
              </a:ext>
            </a:extLst>
          </p:cNvPr>
          <p:cNvSpPr/>
          <p:nvPr/>
        </p:nvSpPr>
        <p:spPr>
          <a:xfrm>
            <a:off x="1043608" y="2372437"/>
            <a:ext cx="7103200" cy="64633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Letter-join Plus 36" panose="02000505000000020003" pitchFamily="50" charset="0"/>
              </a:rPr>
              <a:t>Correct any mistakes in the paragraph below.</a:t>
            </a:r>
          </a:p>
        </p:txBody>
      </p:sp>
      <p:sp>
        <p:nvSpPr>
          <p:cNvPr id="17" name="Rectangle: Rounded Corners 20">
            <a:extLst>
              <a:ext uri="{FF2B5EF4-FFF2-40B4-BE49-F238E27FC236}">
                <a16:creationId xmlns:a16="http://schemas.microsoft.com/office/drawing/2014/main" id="{D67ADF5E-2B96-4B9C-AE59-0A60489554D3}"/>
              </a:ext>
            </a:extLst>
          </p:cNvPr>
          <p:cNvSpPr/>
          <p:nvPr/>
        </p:nvSpPr>
        <p:spPr>
          <a:xfrm>
            <a:off x="1056402" y="3192902"/>
            <a:ext cx="7103200" cy="2324330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Welcome to the magic school. </a:t>
            </a:r>
            <a:r>
              <a:rPr lang="en-GB" sz="24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Yo’ud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 better prepare yourself because the school has so much to see. </a:t>
            </a:r>
            <a:r>
              <a:rPr lang="en-GB" sz="24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I’ts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 got twenty-five rooms and </a:t>
            </a:r>
            <a:r>
              <a:rPr lang="en-GB" sz="24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the’yve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 all got a new spell to learn. </a:t>
            </a:r>
            <a:r>
              <a:rPr lang="en-GB" sz="2400" dirty="0" err="1">
                <a:solidFill>
                  <a:srgbClr val="000000"/>
                </a:solidFill>
                <a:latin typeface="Letter-join Plus 36" panose="02000505000000020003" pitchFamily="50" charset="0"/>
              </a:rPr>
              <a:t>Ive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 prepared your timetable. Enjoy your day! </a:t>
            </a:r>
          </a:p>
        </p:txBody>
      </p:sp>
    </p:spTree>
    <p:extLst>
      <p:ext uri="{BB962C8B-B14F-4D97-AF65-F5344CB8AC3E}">
        <p14:creationId xmlns:p14="http://schemas.microsoft.com/office/powerpoint/2010/main" val="1259803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796136" y="1196752"/>
            <a:ext cx="122413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Activities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383867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Friday 26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02454-04A9-425D-99D5-9494E758A4C8}"/>
              </a:ext>
            </a:extLst>
          </p:cNvPr>
          <p:cNvSpPr txBox="1"/>
          <p:nvPr/>
        </p:nvSpPr>
        <p:spPr>
          <a:xfrm>
            <a:off x="1295636" y="2414429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It’s Friday! 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Well done for working hard this week. Complete one, two </a:t>
            </a:r>
            <a:r>
              <a:rPr lang="en-GB" sz="2400">
                <a:solidFill>
                  <a:srgbClr val="000000"/>
                </a:solidFill>
                <a:latin typeface="Letter-join Plus 36" panose="02000505000000020003" pitchFamily="50" charset="0"/>
              </a:rPr>
              <a:t>or all </a:t>
            </a:r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of the following tasks: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9890A2-7FCF-46ED-AB71-D0F1DE58771A}"/>
              </a:ext>
            </a:extLst>
          </p:cNvPr>
          <p:cNvSpPr/>
          <p:nvPr/>
        </p:nvSpPr>
        <p:spPr>
          <a:xfrm>
            <a:off x="1295636" y="3614757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Practise the spelling rule on Spelling Frame.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C0475B-6E43-4AEE-BB77-0BA58ECEC61E}"/>
              </a:ext>
            </a:extLst>
          </p:cNvPr>
          <p:cNvSpPr/>
          <p:nvPr/>
        </p:nvSpPr>
        <p:spPr>
          <a:xfrm>
            <a:off x="5112060" y="3614757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If an adult has time, read a book to them.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629B2F-174E-4EF6-BB8A-54BC49226D2B}"/>
              </a:ext>
            </a:extLst>
          </p:cNvPr>
          <p:cNvSpPr/>
          <p:nvPr/>
        </p:nvSpPr>
        <p:spPr>
          <a:xfrm>
            <a:off x="3207078" y="4513837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Letter-join Plus 36" panose="02000505000000020003" pitchFamily="50" charset="0"/>
              </a:rPr>
              <a:t>Read a book to yourself. Keep an eye out for our spelling rule.</a:t>
            </a:r>
          </a:p>
        </p:txBody>
      </p:sp>
    </p:spTree>
    <p:extLst>
      <p:ext uri="{BB962C8B-B14F-4D97-AF65-F5344CB8AC3E}">
        <p14:creationId xmlns:p14="http://schemas.microsoft.com/office/powerpoint/2010/main" val="49104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Review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383867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Monday 8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graphicFrame>
        <p:nvGraphicFramePr>
          <p:cNvPr id="3" name="Table 12">
            <a:extLst>
              <a:ext uri="{FF2B5EF4-FFF2-40B4-BE49-F238E27FC236}">
                <a16:creationId xmlns:a16="http://schemas.microsoft.com/office/drawing/2014/main" id="{15ED285A-C8E5-4333-A17A-038F2831A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361924"/>
              </p:ext>
            </p:extLst>
          </p:nvPr>
        </p:nvGraphicFramePr>
        <p:xfrm>
          <a:off x="1523998" y="3260506"/>
          <a:ext cx="6096000" cy="13716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10234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brother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Letter-join Plus 36" panose="02000505000000020003" pitchFamily="50" charset="0"/>
                        </a:rPr>
                        <a:t>wonder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money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above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i="0" dirty="0">
                          <a:latin typeface="Letter-join Plus 36" panose="02000505000000020003" pitchFamily="50" charset="0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month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some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love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Letter-join Plus 36" panose="02000505000000020003" pitchFamily="50" charset="0"/>
                        </a:rPr>
                        <a:t>come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14" name="Rectangle: Rounded Corners 20">
            <a:extLst>
              <a:ext uri="{FF2B5EF4-FFF2-40B4-BE49-F238E27FC236}">
                <a16:creationId xmlns:a16="http://schemas.microsoft.com/office/drawing/2014/main" id="{C763ADC8-F82B-413A-8037-9D1461019970}"/>
              </a:ext>
            </a:extLst>
          </p:cNvPr>
          <p:cNvSpPr/>
          <p:nvPr/>
        </p:nvSpPr>
        <p:spPr>
          <a:xfrm>
            <a:off x="1115615" y="2372438"/>
            <a:ext cx="6912769" cy="74152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Last week, you did a great job learning the following words:</a:t>
            </a:r>
          </a:p>
        </p:txBody>
      </p:sp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id="{75081134-1E4B-414A-9DB8-997445AAF894}"/>
              </a:ext>
            </a:extLst>
          </p:cNvPr>
          <p:cNvSpPr/>
          <p:nvPr/>
        </p:nvSpPr>
        <p:spPr>
          <a:xfrm>
            <a:off x="1115614" y="4778651"/>
            <a:ext cx="6912769" cy="741524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For your review, write 5 sentences including some of the words above.</a:t>
            </a:r>
          </a:p>
        </p:txBody>
      </p:sp>
    </p:spTree>
    <p:extLst>
      <p:ext uri="{BB962C8B-B14F-4D97-AF65-F5344CB8AC3E}">
        <p14:creationId xmlns:p14="http://schemas.microsoft.com/office/powerpoint/2010/main" val="168743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03629642-3028-4891-B2D2-53B1DB00E597}"/>
              </a:ext>
            </a:extLst>
          </p:cNvPr>
          <p:cNvSpPr/>
          <p:nvPr/>
        </p:nvSpPr>
        <p:spPr>
          <a:xfrm>
            <a:off x="1115615" y="3011304"/>
            <a:ext cx="6912769" cy="7057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When shortening ‘am’ with ‘I’, remove the ‘a’ and replace it with an apostrophe. 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0ACED12-BBFE-4919-A7D5-EB69B73AEF47}"/>
              </a:ext>
            </a:extLst>
          </p:cNvPr>
          <p:cNvSpPr/>
          <p:nvPr/>
        </p:nvSpPr>
        <p:spPr>
          <a:xfrm>
            <a:off x="1131806" y="2399936"/>
            <a:ext cx="6912769" cy="461665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Letter-join Plus 36" panose="02000505000000020003" pitchFamily="50" charset="0"/>
              </a:rPr>
              <a:t>We are learning to read and spell contracted words with apostrophes.</a:t>
            </a:r>
          </a:p>
        </p:txBody>
      </p:sp>
      <p:sp>
        <p:nvSpPr>
          <p:cNvPr id="16" name="I'm">
            <a:extLst>
              <a:ext uri="{FF2B5EF4-FFF2-40B4-BE49-F238E27FC236}">
                <a16:creationId xmlns:a16="http://schemas.microsoft.com/office/drawing/2014/main" id="{7D8FF93B-BC1F-4B1D-8B1F-8DDF017F82C2}"/>
              </a:ext>
            </a:extLst>
          </p:cNvPr>
          <p:cNvSpPr/>
          <p:nvPr/>
        </p:nvSpPr>
        <p:spPr>
          <a:xfrm>
            <a:off x="1691680" y="4935878"/>
            <a:ext cx="1762051" cy="572864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I’m</a:t>
            </a:r>
          </a:p>
        </p:txBody>
      </p:sp>
      <p:sp>
        <p:nvSpPr>
          <p:cNvPr id="17" name="I am (blue)">
            <a:extLst>
              <a:ext uri="{FF2B5EF4-FFF2-40B4-BE49-F238E27FC236}">
                <a16:creationId xmlns:a16="http://schemas.microsoft.com/office/drawing/2014/main" id="{002E2432-F23E-494E-8B1E-DB5EE4F9B3D5}"/>
              </a:ext>
            </a:extLst>
          </p:cNvPr>
          <p:cNvSpPr/>
          <p:nvPr/>
        </p:nvSpPr>
        <p:spPr>
          <a:xfrm>
            <a:off x="1675293" y="3836332"/>
            <a:ext cx="1762051" cy="572864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 </a:t>
            </a:r>
            <a:r>
              <a:rPr lang="en-GB" sz="28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a</a:t>
            </a:r>
            <a:r>
              <a:rPr lang="en-GB" sz="2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m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6E70ADD-5325-4C17-90DB-5261BED6FD8C}"/>
              </a:ext>
            </a:extLst>
          </p:cNvPr>
          <p:cNvSpPr/>
          <p:nvPr/>
        </p:nvSpPr>
        <p:spPr>
          <a:xfrm>
            <a:off x="1721434" y="4463335"/>
            <a:ext cx="1669767" cy="414188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70C6C9C4-622B-4B6C-9B30-F6B4AE5999FD}"/>
              </a:ext>
            </a:extLst>
          </p:cNvPr>
          <p:cNvSpPr/>
          <p:nvPr/>
        </p:nvSpPr>
        <p:spPr>
          <a:xfrm>
            <a:off x="4283968" y="3954138"/>
            <a:ext cx="3744414" cy="141907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If ‘I’ is one of the words in the contraction, the ‘I’ must be a capital letter.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296280-8B0C-4EDA-B83A-2C338637B01B}"/>
              </a:ext>
            </a:extLst>
          </p:cNvPr>
          <p:cNvSpPr txBox="1"/>
          <p:nvPr/>
        </p:nvSpPr>
        <p:spPr>
          <a:xfrm>
            <a:off x="3383867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9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90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03629642-3028-4891-B2D2-53B1DB00E597}"/>
              </a:ext>
            </a:extLst>
          </p:cNvPr>
          <p:cNvSpPr/>
          <p:nvPr/>
        </p:nvSpPr>
        <p:spPr>
          <a:xfrm>
            <a:off x="1115615" y="3011304"/>
            <a:ext cx="6912769" cy="7057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If ‘are’ is one of the words in the contraction, remove the ‘a’ and replace it with an apostrophe. 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0ACED12-BBFE-4919-A7D5-EB69B73AEF47}"/>
              </a:ext>
            </a:extLst>
          </p:cNvPr>
          <p:cNvSpPr/>
          <p:nvPr/>
        </p:nvSpPr>
        <p:spPr>
          <a:xfrm>
            <a:off x="1131806" y="2399936"/>
            <a:ext cx="6912769" cy="461665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Letter-join Plus 36" panose="02000505000000020003" pitchFamily="50" charset="0"/>
              </a:rPr>
              <a:t>We are learning to read and spell contracted words with apostrophes.</a:t>
            </a:r>
          </a:p>
        </p:txBody>
      </p:sp>
      <p:sp>
        <p:nvSpPr>
          <p:cNvPr id="27" name="I'm">
            <a:extLst>
              <a:ext uri="{FF2B5EF4-FFF2-40B4-BE49-F238E27FC236}">
                <a16:creationId xmlns:a16="http://schemas.microsoft.com/office/drawing/2014/main" id="{5027DBEF-36E3-429B-9E2D-1188C2D1DD7A}"/>
              </a:ext>
            </a:extLst>
          </p:cNvPr>
          <p:cNvSpPr/>
          <p:nvPr/>
        </p:nvSpPr>
        <p:spPr>
          <a:xfrm>
            <a:off x="3906599" y="5012339"/>
            <a:ext cx="1352128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you’re</a:t>
            </a:r>
          </a:p>
        </p:txBody>
      </p:sp>
      <p:sp>
        <p:nvSpPr>
          <p:cNvPr id="28" name="you are blue">
            <a:extLst>
              <a:ext uri="{FF2B5EF4-FFF2-40B4-BE49-F238E27FC236}">
                <a16:creationId xmlns:a16="http://schemas.microsoft.com/office/drawing/2014/main" id="{CF0B619A-D125-4F62-BA75-FE08085BCF10}"/>
              </a:ext>
            </a:extLst>
          </p:cNvPr>
          <p:cNvSpPr/>
          <p:nvPr/>
        </p:nvSpPr>
        <p:spPr>
          <a:xfrm>
            <a:off x="3901803" y="3964781"/>
            <a:ext cx="1352128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you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re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2C52BCC-937E-4548-A177-2C11552A9E3F}"/>
              </a:ext>
            </a:extLst>
          </p:cNvPr>
          <p:cNvSpPr/>
          <p:nvPr/>
        </p:nvSpPr>
        <p:spPr>
          <a:xfrm>
            <a:off x="3937250" y="4583767"/>
            <a:ext cx="1281313" cy="377218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30" name="I'm">
            <a:extLst>
              <a:ext uri="{FF2B5EF4-FFF2-40B4-BE49-F238E27FC236}">
                <a16:creationId xmlns:a16="http://schemas.microsoft.com/office/drawing/2014/main" id="{7A40EACF-BC94-4009-BDAF-FCA62067FF93}"/>
              </a:ext>
            </a:extLst>
          </p:cNvPr>
          <p:cNvSpPr/>
          <p:nvPr/>
        </p:nvSpPr>
        <p:spPr>
          <a:xfrm>
            <a:off x="6459780" y="5012339"/>
            <a:ext cx="1353234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they’re</a:t>
            </a:r>
          </a:p>
        </p:txBody>
      </p:sp>
      <p:sp>
        <p:nvSpPr>
          <p:cNvPr id="31" name="they are blue">
            <a:extLst>
              <a:ext uri="{FF2B5EF4-FFF2-40B4-BE49-F238E27FC236}">
                <a16:creationId xmlns:a16="http://schemas.microsoft.com/office/drawing/2014/main" id="{5EF77665-38FF-4AD2-AFE7-2042AAA96901}"/>
              </a:ext>
            </a:extLst>
          </p:cNvPr>
          <p:cNvSpPr/>
          <p:nvPr/>
        </p:nvSpPr>
        <p:spPr>
          <a:xfrm>
            <a:off x="6454984" y="3964781"/>
            <a:ext cx="1353234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they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re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838CFFA-24F4-40BD-8134-6304F522E311}"/>
              </a:ext>
            </a:extLst>
          </p:cNvPr>
          <p:cNvSpPr/>
          <p:nvPr/>
        </p:nvSpPr>
        <p:spPr>
          <a:xfrm>
            <a:off x="6490430" y="4583767"/>
            <a:ext cx="1282419" cy="377218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33" name="I'm">
            <a:extLst>
              <a:ext uri="{FF2B5EF4-FFF2-40B4-BE49-F238E27FC236}">
                <a16:creationId xmlns:a16="http://schemas.microsoft.com/office/drawing/2014/main" id="{446EAF8C-D5C2-46B3-BA65-C781E3DE69B9}"/>
              </a:ext>
            </a:extLst>
          </p:cNvPr>
          <p:cNvSpPr/>
          <p:nvPr/>
        </p:nvSpPr>
        <p:spPr>
          <a:xfrm>
            <a:off x="1336436" y="5012339"/>
            <a:ext cx="1352128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we’re</a:t>
            </a:r>
          </a:p>
        </p:txBody>
      </p:sp>
      <p:sp>
        <p:nvSpPr>
          <p:cNvPr id="34" name="we are blue">
            <a:extLst>
              <a:ext uri="{FF2B5EF4-FFF2-40B4-BE49-F238E27FC236}">
                <a16:creationId xmlns:a16="http://schemas.microsoft.com/office/drawing/2014/main" id="{F9A75FC8-7DD4-4B79-956E-5AB6D01927B6}"/>
              </a:ext>
            </a:extLst>
          </p:cNvPr>
          <p:cNvSpPr/>
          <p:nvPr/>
        </p:nvSpPr>
        <p:spPr>
          <a:xfrm>
            <a:off x="1331640" y="3964781"/>
            <a:ext cx="1352128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we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a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re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5AEF14A-C652-438D-8143-CD22DCBA78F4}"/>
              </a:ext>
            </a:extLst>
          </p:cNvPr>
          <p:cNvSpPr/>
          <p:nvPr/>
        </p:nvSpPr>
        <p:spPr>
          <a:xfrm>
            <a:off x="1367087" y="4583767"/>
            <a:ext cx="1281313" cy="377218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406067-451E-4623-9EC3-7017FEBEC69A}"/>
              </a:ext>
            </a:extLst>
          </p:cNvPr>
          <p:cNvSpPr txBox="1"/>
          <p:nvPr/>
        </p:nvSpPr>
        <p:spPr>
          <a:xfrm>
            <a:off x="3383867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9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84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03629642-3028-4891-B2D2-53B1DB00E597}"/>
              </a:ext>
            </a:extLst>
          </p:cNvPr>
          <p:cNvSpPr/>
          <p:nvPr/>
        </p:nvSpPr>
        <p:spPr>
          <a:xfrm>
            <a:off x="1115615" y="3011304"/>
            <a:ext cx="6912769" cy="70572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If ‘is’ is one of the words in the contraction, remove the ‘</a:t>
            </a:r>
            <a:r>
              <a:rPr lang="en-GB" sz="2000" dirty="0" err="1">
                <a:solidFill>
                  <a:schemeClr val="tx1"/>
                </a:solidFill>
                <a:latin typeface="Letter-join Plus 36" panose="02000505000000020003" pitchFamily="50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’ and replace it with an apostrophe.</a:t>
            </a:r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C0ACED12-BBFE-4919-A7D5-EB69B73AEF47}"/>
              </a:ext>
            </a:extLst>
          </p:cNvPr>
          <p:cNvSpPr/>
          <p:nvPr/>
        </p:nvSpPr>
        <p:spPr>
          <a:xfrm>
            <a:off x="1131806" y="2399936"/>
            <a:ext cx="6912769" cy="461665"/>
          </a:xfrm>
          <a:prstGeom prst="roundRect">
            <a:avLst>
              <a:gd name="adj" fmla="val 10033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Letter-join Plus 36" panose="02000505000000020003" pitchFamily="50" charset="0"/>
              </a:rPr>
              <a:t>We are learning to read and spell contracted words with apostrophes.</a:t>
            </a:r>
          </a:p>
        </p:txBody>
      </p:sp>
      <p:sp>
        <p:nvSpPr>
          <p:cNvPr id="15" name="I'm">
            <a:extLst>
              <a:ext uri="{FF2B5EF4-FFF2-40B4-BE49-F238E27FC236}">
                <a16:creationId xmlns:a16="http://schemas.microsoft.com/office/drawing/2014/main" id="{7AAE20AD-50A6-43E0-B0D6-AB33E2BEACD0}"/>
              </a:ext>
            </a:extLst>
          </p:cNvPr>
          <p:cNvSpPr/>
          <p:nvPr/>
        </p:nvSpPr>
        <p:spPr>
          <a:xfrm>
            <a:off x="3122531" y="5092560"/>
            <a:ext cx="999466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she’s</a:t>
            </a:r>
          </a:p>
        </p:txBody>
      </p:sp>
      <p:sp>
        <p:nvSpPr>
          <p:cNvPr id="16" name="you are blue">
            <a:extLst>
              <a:ext uri="{FF2B5EF4-FFF2-40B4-BE49-F238E27FC236}">
                <a16:creationId xmlns:a16="http://schemas.microsoft.com/office/drawing/2014/main" id="{EA62BB82-989F-46D4-8589-252D99008757}"/>
              </a:ext>
            </a:extLst>
          </p:cNvPr>
          <p:cNvSpPr/>
          <p:nvPr/>
        </p:nvSpPr>
        <p:spPr>
          <a:xfrm>
            <a:off x="3122531" y="3860020"/>
            <a:ext cx="999466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she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AAF986B-3AF1-404D-966D-0BED353E8DE7}"/>
              </a:ext>
            </a:extLst>
          </p:cNvPr>
          <p:cNvSpPr/>
          <p:nvPr/>
        </p:nvSpPr>
        <p:spPr>
          <a:xfrm>
            <a:off x="3144019" y="4559342"/>
            <a:ext cx="947019" cy="31221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18" name="I'm">
            <a:extLst>
              <a:ext uri="{FF2B5EF4-FFF2-40B4-BE49-F238E27FC236}">
                <a16:creationId xmlns:a16="http://schemas.microsoft.com/office/drawing/2014/main" id="{5ACFF3F4-95F3-448B-BBCD-33FE04504D32}"/>
              </a:ext>
            </a:extLst>
          </p:cNvPr>
          <p:cNvSpPr/>
          <p:nvPr/>
        </p:nvSpPr>
        <p:spPr>
          <a:xfrm>
            <a:off x="5111669" y="5092560"/>
            <a:ext cx="999466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it’s</a:t>
            </a:r>
          </a:p>
        </p:txBody>
      </p:sp>
      <p:sp>
        <p:nvSpPr>
          <p:cNvPr id="19" name="they are blue">
            <a:extLst>
              <a:ext uri="{FF2B5EF4-FFF2-40B4-BE49-F238E27FC236}">
                <a16:creationId xmlns:a16="http://schemas.microsoft.com/office/drawing/2014/main" id="{6324A55E-D729-456C-BC68-59BCAABAA443}"/>
              </a:ext>
            </a:extLst>
          </p:cNvPr>
          <p:cNvSpPr/>
          <p:nvPr/>
        </p:nvSpPr>
        <p:spPr>
          <a:xfrm>
            <a:off x="5111669" y="3860020"/>
            <a:ext cx="999466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it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 i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55AD122-3455-421E-9DD9-2C5C686680C1}"/>
              </a:ext>
            </a:extLst>
          </p:cNvPr>
          <p:cNvSpPr/>
          <p:nvPr/>
        </p:nvSpPr>
        <p:spPr>
          <a:xfrm>
            <a:off x="5134744" y="4559342"/>
            <a:ext cx="947019" cy="31221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21" name="I'm">
            <a:extLst>
              <a:ext uri="{FF2B5EF4-FFF2-40B4-BE49-F238E27FC236}">
                <a16:creationId xmlns:a16="http://schemas.microsoft.com/office/drawing/2014/main" id="{2896938F-B5A8-4610-A87C-F1B95EAABDF4}"/>
              </a:ext>
            </a:extLst>
          </p:cNvPr>
          <p:cNvSpPr/>
          <p:nvPr/>
        </p:nvSpPr>
        <p:spPr>
          <a:xfrm>
            <a:off x="1131806" y="5092560"/>
            <a:ext cx="999466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he’s</a:t>
            </a:r>
          </a:p>
        </p:txBody>
      </p:sp>
      <p:sp>
        <p:nvSpPr>
          <p:cNvPr id="22" name="we are blue">
            <a:extLst>
              <a:ext uri="{FF2B5EF4-FFF2-40B4-BE49-F238E27FC236}">
                <a16:creationId xmlns:a16="http://schemas.microsoft.com/office/drawing/2014/main" id="{DD04D568-B303-4C7A-9BCE-9D022D9F9437}"/>
              </a:ext>
            </a:extLst>
          </p:cNvPr>
          <p:cNvSpPr/>
          <p:nvPr/>
        </p:nvSpPr>
        <p:spPr>
          <a:xfrm>
            <a:off x="1131806" y="3860020"/>
            <a:ext cx="999466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he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BF756BC-D0DE-40AE-928F-F4F7B1DFF386}"/>
              </a:ext>
            </a:extLst>
          </p:cNvPr>
          <p:cNvSpPr/>
          <p:nvPr/>
        </p:nvSpPr>
        <p:spPr>
          <a:xfrm>
            <a:off x="1154882" y="4559342"/>
            <a:ext cx="947019" cy="31221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24" name="I'm">
            <a:extLst>
              <a:ext uri="{FF2B5EF4-FFF2-40B4-BE49-F238E27FC236}">
                <a16:creationId xmlns:a16="http://schemas.microsoft.com/office/drawing/2014/main" id="{642A40B9-80A9-44F3-9129-94EC825E2D5D}"/>
              </a:ext>
            </a:extLst>
          </p:cNvPr>
          <p:cNvSpPr/>
          <p:nvPr/>
        </p:nvSpPr>
        <p:spPr>
          <a:xfrm>
            <a:off x="7101404" y="5092560"/>
            <a:ext cx="1000456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that’s</a:t>
            </a:r>
          </a:p>
        </p:txBody>
      </p:sp>
      <p:sp>
        <p:nvSpPr>
          <p:cNvPr id="25" name="they are blue">
            <a:extLst>
              <a:ext uri="{FF2B5EF4-FFF2-40B4-BE49-F238E27FC236}">
                <a16:creationId xmlns:a16="http://schemas.microsoft.com/office/drawing/2014/main" id="{CB4F4CF7-1A88-4BCB-BD49-26132C8193AC}"/>
              </a:ext>
            </a:extLst>
          </p:cNvPr>
          <p:cNvSpPr/>
          <p:nvPr/>
        </p:nvSpPr>
        <p:spPr>
          <a:xfrm>
            <a:off x="7101404" y="3860020"/>
            <a:ext cx="1000456" cy="522138"/>
          </a:xfrm>
          <a:prstGeom prst="roundRect">
            <a:avLst>
              <a:gd name="adj" fmla="val 19660"/>
            </a:avLst>
          </a:prstGeom>
          <a:solidFill>
            <a:srgbClr val="FCEABD"/>
          </a:solidFill>
          <a:ln w="28575">
            <a:solidFill>
              <a:srgbClr val="0063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that </a:t>
            </a:r>
            <a:r>
              <a:rPr lang="en-GB" sz="2000" dirty="0">
                <a:solidFill>
                  <a:srgbClr val="00A7E6"/>
                </a:solidFill>
                <a:latin typeface="Letter-join No-Lead 36" panose="02000503000000020003" pitchFamily="50" charset="0"/>
              </a:rPr>
              <a:t>i</a:t>
            </a:r>
            <a:r>
              <a:rPr lang="en-GB" sz="20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s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0378462-24DE-49E0-89BB-F7A2D8A1BF6A}"/>
              </a:ext>
            </a:extLst>
          </p:cNvPr>
          <p:cNvSpPr/>
          <p:nvPr/>
        </p:nvSpPr>
        <p:spPr>
          <a:xfrm>
            <a:off x="7123882" y="4559342"/>
            <a:ext cx="947019" cy="312217"/>
          </a:xfrm>
          <a:prstGeom prst="roundRect">
            <a:avLst>
              <a:gd name="adj" fmla="val 1966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  <a:latin typeface="Letter-join No-Lead 36" panose="02000503000000020003" pitchFamily="50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71DED6-62E7-42C4-8D49-34985C7B8979}"/>
              </a:ext>
            </a:extLst>
          </p:cNvPr>
          <p:cNvSpPr txBox="1"/>
          <p:nvPr/>
        </p:nvSpPr>
        <p:spPr>
          <a:xfrm>
            <a:off x="3383867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9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862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Teach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5" name="Rectangle: Rounded Corners 20">
            <a:extLst>
              <a:ext uri="{FF2B5EF4-FFF2-40B4-BE49-F238E27FC236}">
                <a16:creationId xmlns:a16="http://schemas.microsoft.com/office/drawing/2014/main" id="{03629642-3028-4891-B2D2-53B1DB00E597}"/>
              </a:ext>
            </a:extLst>
          </p:cNvPr>
          <p:cNvSpPr/>
          <p:nvPr/>
        </p:nvSpPr>
        <p:spPr>
          <a:xfrm>
            <a:off x="1115615" y="2410989"/>
            <a:ext cx="6912769" cy="50619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Letter-join Plus 36" panose="02000505000000020003" pitchFamily="50" charset="0"/>
              </a:rPr>
              <a:t>Write out the contracted versions of the following words:</a:t>
            </a:r>
          </a:p>
        </p:txBody>
      </p:sp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4E7BC2A0-73DF-423C-87E3-506F35B4A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800594"/>
              </p:ext>
            </p:extLst>
          </p:nvPr>
        </p:nvGraphicFramePr>
        <p:xfrm>
          <a:off x="1397729" y="3274410"/>
          <a:ext cx="6348540" cy="210161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16180">
                  <a:extLst>
                    <a:ext uri="{9D8B030D-6E8A-4147-A177-3AD203B41FA5}">
                      <a16:colId xmlns:a16="http://schemas.microsoft.com/office/drawing/2014/main" val="3230886033"/>
                    </a:ext>
                  </a:extLst>
                </a:gridCol>
                <a:gridCol w="2116180">
                  <a:extLst>
                    <a:ext uri="{9D8B030D-6E8A-4147-A177-3AD203B41FA5}">
                      <a16:colId xmlns:a16="http://schemas.microsoft.com/office/drawing/2014/main" val="1812941839"/>
                    </a:ext>
                  </a:extLst>
                </a:gridCol>
                <a:gridCol w="2116180">
                  <a:extLst>
                    <a:ext uri="{9D8B030D-6E8A-4147-A177-3AD203B41FA5}">
                      <a16:colId xmlns:a16="http://schemas.microsoft.com/office/drawing/2014/main" val="2810234325"/>
                    </a:ext>
                  </a:extLst>
                </a:gridCol>
              </a:tblGrid>
              <a:tr h="70053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1. I 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4. They are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7. It 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329097"/>
                  </a:ext>
                </a:extLst>
              </a:tr>
              <a:tr h="350270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2. We are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5. He is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006843"/>
                  </a:ext>
                </a:extLst>
              </a:tr>
              <a:tr h="3502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8. That 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334563"/>
                  </a:ext>
                </a:extLst>
              </a:tr>
              <a:tr h="700539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3. You 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latin typeface="Letter-join Plus 36" panose="02000505000000020003" pitchFamily="50" charset="0"/>
                        </a:rPr>
                        <a:t>6. She is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GB" sz="3600" b="0" dirty="0">
                        <a:latin typeface="Letter-join Plus 36" panose="02000505000000020003" pitchFamily="50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642924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616A2BC0-2CD4-46EE-9A8C-BFC5607BE20F}"/>
              </a:ext>
            </a:extLst>
          </p:cNvPr>
          <p:cNvSpPr txBox="1"/>
          <p:nvPr/>
        </p:nvSpPr>
        <p:spPr>
          <a:xfrm>
            <a:off x="3383867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Tuesday 9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214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1008112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Practise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264243" y="5783246"/>
            <a:ext cx="284375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Wednesday 10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24" name="Rectangle: Rounded Corners 20">
            <a:extLst>
              <a:ext uri="{FF2B5EF4-FFF2-40B4-BE49-F238E27FC236}">
                <a16:creationId xmlns:a16="http://schemas.microsoft.com/office/drawing/2014/main" id="{7EE5EEB4-4566-43D9-AAB6-509B4B9C5781}"/>
              </a:ext>
            </a:extLst>
          </p:cNvPr>
          <p:cNvSpPr/>
          <p:nvPr/>
        </p:nvSpPr>
        <p:spPr>
          <a:xfrm>
            <a:off x="1114653" y="2367906"/>
            <a:ext cx="6912769" cy="109353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-join Plus 36" panose="02000505000000020003" pitchFamily="50" charset="0"/>
              </a:rPr>
              <a:t>Below are three versions of one of your spelling words. One has used an apostrophe correctly and two haven’t. Write out the correct one in your book. Talk to a grown up about what went wrong with the other two.</a:t>
            </a:r>
            <a:endParaRPr lang="en-GB" dirty="0">
              <a:solidFill>
                <a:schemeClr val="tx1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1CC24445-2D19-4FD5-9D69-6EBE7C6C7727}"/>
              </a:ext>
            </a:extLst>
          </p:cNvPr>
          <p:cNvSpPr/>
          <p:nvPr/>
        </p:nvSpPr>
        <p:spPr>
          <a:xfrm>
            <a:off x="1332946" y="3570643"/>
            <a:ext cx="1796473" cy="6138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>
              <a:latin typeface="Letter-join No-Lead 36" panose="02000503000000020003" pitchFamily="5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997248-44FA-49DC-B96D-5E34D08DCCAE}"/>
              </a:ext>
            </a:extLst>
          </p:cNvPr>
          <p:cNvGrpSpPr/>
          <p:nvPr/>
        </p:nvGrpSpPr>
        <p:grpSpPr>
          <a:xfrm>
            <a:off x="1718663" y="3602120"/>
            <a:ext cx="1042570" cy="509784"/>
            <a:chOff x="1582398" y="1252769"/>
            <a:chExt cx="1338838" cy="1916982"/>
          </a:xfrm>
        </p:grpSpPr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FA55B52E-7DEB-4970-94EC-E3ED9B749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7149" y="1252769"/>
              <a:ext cx="1274087" cy="19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E93380-0E6A-4EA5-8458-DE7AA4EBC6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398" y="1572275"/>
              <a:ext cx="1316326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>
                  <a:latin typeface="Letter-join No-Lead 36" panose="02000503000000020003" pitchFamily="50" charset="0"/>
                </a:rPr>
                <a:t>I’m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58F682D-2C71-4D78-A450-5F874C17465E}"/>
              </a:ext>
            </a:extLst>
          </p:cNvPr>
          <p:cNvGrpSpPr/>
          <p:nvPr/>
        </p:nvGrpSpPr>
        <p:grpSpPr>
          <a:xfrm>
            <a:off x="3832015" y="3557556"/>
            <a:ext cx="1746736" cy="612790"/>
            <a:chOff x="3469587" y="1161188"/>
            <a:chExt cx="2243108" cy="23043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840138D-57EE-4839-A6B8-AE5DE87A6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9587" y="1161188"/>
              <a:ext cx="2243108" cy="2304325"/>
              <a:chOff x="5240990" y="1116881"/>
              <a:chExt cx="2618559" cy="2690617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62E74E8A-151E-498C-ACB5-AB34263556ED}"/>
                  </a:ext>
                </a:extLst>
              </p:cNvPr>
              <p:cNvSpPr/>
              <p:nvPr/>
            </p:nvSpPr>
            <p:spPr>
              <a:xfrm>
                <a:off x="5240990" y="1116881"/>
                <a:ext cx="2618559" cy="269061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1C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000" dirty="0">
                  <a:latin typeface="Letter-join No-Lead 36" panose="02000503000000020003" pitchFamily="50" charset="0"/>
                </a:endParaRP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66CD5AD-7B3C-473D-A42F-CD300ACC6A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634" y="1342475"/>
                <a:ext cx="1487610" cy="223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DC7DFC-FF4B-42FF-9448-1F347C498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556" y="1658674"/>
              <a:ext cx="1316327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 err="1">
                  <a:latin typeface="Letter-join No-Lead 36" panose="02000503000000020003" pitchFamily="50" charset="0"/>
                </a:rPr>
                <a:t>Im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1A8018-DEAF-4142-A807-17167FD20C90}"/>
              </a:ext>
            </a:extLst>
          </p:cNvPr>
          <p:cNvGrpSpPr/>
          <p:nvPr/>
        </p:nvGrpSpPr>
        <p:grpSpPr>
          <a:xfrm>
            <a:off x="6286855" y="3570256"/>
            <a:ext cx="1746736" cy="612790"/>
            <a:chOff x="5924427" y="1161188"/>
            <a:chExt cx="2243108" cy="23043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40DBFBA-EC34-4F2E-9BD8-53DAB1ECD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4427" y="1161188"/>
              <a:ext cx="2243108" cy="2304325"/>
              <a:chOff x="5240990" y="1116881"/>
              <a:chExt cx="2618559" cy="2690617"/>
            </a:xfrm>
          </p:grpSpPr>
          <p:sp>
            <p:nvSpPr>
              <p:cNvPr id="22" name="Rectangle: Rounded Corners 13">
                <a:extLst>
                  <a:ext uri="{FF2B5EF4-FFF2-40B4-BE49-F238E27FC236}">
                    <a16:creationId xmlns:a16="http://schemas.microsoft.com/office/drawing/2014/main" id="{725D99A4-0751-4680-BCEE-8BCF8AE3ADC9}"/>
                  </a:ext>
                </a:extLst>
              </p:cNvPr>
              <p:cNvSpPr/>
              <p:nvPr/>
            </p:nvSpPr>
            <p:spPr>
              <a:xfrm>
                <a:off x="5240990" y="1116881"/>
                <a:ext cx="2618559" cy="269061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1C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000" dirty="0">
                  <a:latin typeface="Letter-join No-Lead 36" panose="02000503000000020003" pitchFamily="50" charset="0"/>
                </a:endParaRPr>
              </a:p>
            </p:txBody>
          </p:sp>
          <p:pic>
            <p:nvPicPr>
              <p:cNvPr id="23" name="Picture 17">
                <a:extLst>
                  <a:ext uri="{FF2B5EF4-FFF2-40B4-BE49-F238E27FC236}">
                    <a16:creationId xmlns:a16="http://schemas.microsoft.com/office/drawing/2014/main" id="{0CD76E7A-4DAB-4801-9611-3985845F61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634" y="1342475"/>
                <a:ext cx="1487610" cy="223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8F1811-AEE3-4822-B3D5-CC8698B7A3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402" y="1789250"/>
              <a:ext cx="1316327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 err="1">
                  <a:latin typeface="Letter-join No-Lead 36" panose="02000503000000020003" pitchFamily="50" charset="0"/>
                </a:rPr>
                <a:t>Im</a:t>
              </a:r>
              <a:r>
                <a:rPr lang="en-GB" altLang="en-US" sz="2000" b="1" dirty="0">
                  <a:latin typeface="Letter-join No-Lead 36" panose="02000503000000020003" pitchFamily="50" charset="0"/>
                </a:rPr>
                <a:t>’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  <p:sp>
        <p:nvSpPr>
          <p:cNvPr id="25" name="Rectangle: Rounded Corners 2">
            <a:extLst>
              <a:ext uri="{FF2B5EF4-FFF2-40B4-BE49-F238E27FC236}">
                <a16:creationId xmlns:a16="http://schemas.microsoft.com/office/drawing/2014/main" id="{7E6B0402-4743-40BA-A0A9-403852FF2105}"/>
              </a:ext>
            </a:extLst>
          </p:cNvPr>
          <p:cNvSpPr/>
          <p:nvPr/>
        </p:nvSpPr>
        <p:spPr>
          <a:xfrm>
            <a:off x="1332946" y="4338485"/>
            <a:ext cx="1796473" cy="6138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>
              <a:latin typeface="Letter-join No-Lead 36" panose="02000503000000020003" pitchFamily="50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EA044CD-E2AF-407E-83AD-A4715EABBD02}"/>
              </a:ext>
            </a:extLst>
          </p:cNvPr>
          <p:cNvGrpSpPr/>
          <p:nvPr/>
        </p:nvGrpSpPr>
        <p:grpSpPr>
          <a:xfrm>
            <a:off x="1718663" y="4369962"/>
            <a:ext cx="1042570" cy="509784"/>
            <a:chOff x="1582398" y="1252769"/>
            <a:chExt cx="1338838" cy="1916982"/>
          </a:xfrm>
        </p:grpSpPr>
        <p:pic>
          <p:nvPicPr>
            <p:cNvPr id="27" name="Picture 6">
              <a:extLst>
                <a:ext uri="{FF2B5EF4-FFF2-40B4-BE49-F238E27FC236}">
                  <a16:creationId xmlns:a16="http://schemas.microsoft.com/office/drawing/2014/main" id="{555CB1E1-6629-4928-8ED7-056AAAC65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7149" y="1252769"/>
              <a:ext cx="1274087" cy="19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18AE53C-731D-4A2F-8F6B-FF3AA61CDA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398" y="1572275"/>
              <a:ext cx="1316326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 err="1">
                  <a:latin typeface="Letter-join No-Lead 36" panose="02000503000000020003" pitchFamily="50" charset="0"/>
                </a:rPr>
                <a:t>wer’e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9A54B1-A33B-4628-A3FE-3A8A12617EF3}"/>
              </a:ext>
            </a:extLst>
          </p:cNvPr>
          <p:cNvGrpSpPr/>
          <p:nvPr/>
        </p:nvGrpSpPr>
        <p:grpSpPr>
          <a:xfrm>
            <a:off x="3832015" y="4325398"/>
            <a:ext cx="1746736" cy="612790"/>
            <a:chOff x="3469587" y="1161188"/>
            <a:chExt cx="2243108" cy="2304325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CECC04D-DB85-41C6-86C6-7FA83D3B22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9587" y="1161188"/>
              <a:ext cx="2243108" cy="2304325"/>
              <a:chOff x="5240990" y="1116881"/>
              <a:chExt cx="2618559" cy="269061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AF6E647C-2B50-4D69-B2E7-A82E55E46F88}"/>
                  </a:ext>
                </a:extLst>
              </p:cNvPr>
              <p:cNvSpPr/>
              <p:nvPr/>
            </p:nvSpPr>
            <p:spPr>
              <a:xfrm>
                <a:off x="5240990" y="1116881"/>
                <a:ext cx="2618559" cy="269061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1C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000" dirty="0">
                  <a:latin typeface="Letter-join No-Lead 36" panose="02000503000000020003" pitchFamily="50" charset="0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C222785-B381-485B-972B-3F215FA90A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634" y="1342475"/>
                <a:ext cx="1487610" cy="223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09EBFC5-AA8A-41F2-A1AC-C35C08B21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556" y="1658674"/>
              <a:ext cx="1316327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 err="1">
                  <a:latin typeface="Letter-join No-Lead 36" panose="02000503000000020003" pitchFamily="50" charset="0"/>
                </a:rPr>
                <a:t>w’ere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E7CD9A-6CE0-4467-B7DB-8498A1C57B02}"/>
              </a:ext>
            </a:extLst>
          </p:cNvPr>
          <p:cNvGrpSpPr/>
          <p:nvPr/>
        </p:nvGrpSpPr>
        <p:grpSpPr>
          <a:xfrm>
            <a:off x="6286855" y="4338098"/>
            <a:ext cx="1746736" cy="612790"/>
            <a:chOff x="5924427" y="1161188"/>
            <a:chExt cx="2243108" cy="230432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20C6449-A9DF-406C-8EE5-B793BA051F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4427" y="1161188"/>
              <a:ext cx="2243108" cy="2304325"/>
              <a:chOff x="5240990" y="1116881"/>
              <a:chExt cx="2618559" cy="2690617"/>
            </a:xfrm>
          </p:grpSpPr>
          <p:sp>
            <p:nvSpPr>
              <p:cNvPr id="37" name="Rectangle: Rounded Corners 13">
                <a:extLst>
                  <a:ext uri="{FF2B5EF4-FFF2-40B4-BE49-F238E27FC236}">
                    <a16:creationId xmlns:a16="http://schemas.microsoft.com/office/drawing/2014/main" id="{CB8A4AB0-CE98-4156-9BB5-229548DA1B89}"/>
                  </a:ext>
                </a:extLst>
              </p:cNvPr>
              <p:cNvSpPr/>
              <p:nvPr/>
            </p:nvSpPr>
            <p:spPr>
              <a:xfrm>
                <a:off x="5240990" y="1116881"/>
                <a:ext cx="2618559" cy="269061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1C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000" dirty="0">
                  <a:latin typeface="Letter-join No-Lead 36" panose="02000503000000020003" pitchFamily="50" charset="0"/>
                </a:endParaRPr>
              </a:p>
            </p:txBody>
          </p:sp>
          <p:pic>
            <p:nvPicPr>
              <p:cNvPr id="38" name="Picture 17">
                <a:extLst>
                  <a:ext uri="{FF2B5EF4-FFF2-40B4-BE49-F238E27FC236}">
                    <a16:creationId xmlns:a16="http://schemas.microsoft.com/office/drawing/2014/main" id="{AE41BC2C-9D7E-43A6-9C2F-AA391C5489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634" y="1342475"/>
                <a:ext cx="1487610" cy="223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C528F02-48CB-41B5-8494-0E625F88B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402" y="1789250"/>
              <a:ext cx="1316327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>
                  <a:latin typeface="Letter-join No-Lead 36" panose="02000503000000020003" pitchFamily="50" charset="0"/>
                </a:rPr>
                <a:t>we’re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  <p:sp>
        <p:nvSpPr>
          <p:cNvPr id="39" name="Rectangle: Rounded Corners 2">
            <a:extLst>
              <a:ext uri="{FF2B5EF4-FFF2-40B4-BE49-F238E27FC236}">
                <a16:creationId xmlns:a16="http://schemas.microsoft.com/office/drawing/2014/main" id="{AC5679E0-BB91-4AF2-861E-9668F25C3632}"/>
              </a:ext>
            </a:extLst>
          </p:cNvPr>
          <p:cNvSpPr/>
          <p:nvPr/>
        </p:nvSpPr>
        <p:spPr>
          <a:xfrm>
            <a:off x="1332947" y="5091957"/>
            <a:ext cx="1796473" cy="61381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C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000" dirty="0">
              <a:latin typeface="Letter-join No-Lead 36" panose="02000503000000020003" pitchFamily="50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22D79B8-1DC7-4BC5-A433-19C2FB2FAAEF}"/>
              </a:ext>
            </a:extLst>
          </p:cNvPr>
          <p:cNvGrpSpPr/>
          <p:nvPr/>
        </p:nvGrpSpPr>
        <p:grpSpPr>
          <a:xfrm>
            <a:off x="1718664" y="5123434"/>
            <a:ext cx="1042570" cy="509784"/>
            <a:chOff x="1582398" y="1252769"/>
            <a:chExt cx="1338838" cy="1916982"/>
          </a:xfrm>
        </p:grpSpPr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63052459-C4BB-4E71-89B8-DBDB7CF0AD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7149" y="1252769"/>
              <a:ext cx="1274087" cy="191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7A54770-BAC8-4157-9D68-7977FDB2B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2398" y="1572275"/>
              <a:ext cx="1316326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 err="1">
                  <a:latin typeface="Letter-join No-Lead 36" panose="02000503000000020003" pitchFamily="50" charset="0"/>
                </a:rPr>
                <a:t>thats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B1D9CDD-3CC9-4A39-9AC2-E086181FA901}"/>
              </a:ext>
            </a:extLst>
          </p:cNvPr>
          <p:cNvGrpSpPr/>
          <p:nvPr/>
        </p:nvGrpSpPr>
        <p:grpSpPr>
          <a:xfrm>
            <a:off x="3832016" y="5078870"/>
            <a:ext cx="1746736" cy="612790"/>
            <a:chOff x="3469587" y="1161188"/>
            <a:chExt cx="2243108" cy="230432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881A7E0-09AB-44F2-B24E-9BFF4D8CCA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9587" y="1161188"/>
              <a:ext cx="2243108" cy="2304325"/>
              <a:chOff x="5240990" y="1116881"/>
              <a:chExt cx="2618559" cy="2690617"/>
            </a:xfrm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9E857DE9-8929-4D91-9F02-07DDF6DD2DB8}"/>
                  </a:ext>
                </a:extLst>
              </p:cNvPr>
              <p:cNvSpPr/>
              <p:nvPr/>
            </p:nvSpPr>
            <p:spPr>
              <a:xfrm>
                <a:off x="5240990" y="1116881"/>
                <a:ext cx="2618559" cy="269061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1C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000" dirty="0">
                  <a:latin typeface="Letter-join No-Lead 36" panose="02000503000000020003" pitchFamily="50" charset="0"/>
                </a:endParaRPr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4572ABFE-CE38-4283-B5AA-A03442E37A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634" y="1342475"/>
                <a:ext cx="1487610" cy="223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2AE90E6-39A3-454D-8FC1-A03067789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556" y="1658674"/>
              <a:ext cx="1316327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>
                  <a:latin typeface="Letter-join No-Lead 36" panose="02000503000000020003" pitchFamily="50" charset="0"/>
                </a:rPr>
                <a:t>that’s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2BCA01A-1FCC-4060-A767-917FCD9D3145}"/>
              </a:ext>
            </a:extLst>
          </p:cNvPr>
          <p:cNvGrpSpPr/>
          <p:nvPr/>
        </p:nvGrpSpPr>
        <p:grpSpPr>
          <a:xfrm>
            <a:off x="6286856" y="5091570"/>
            <a:ext cx="1746736" cy="612790"/>
            <a:chOff x="5924427" y="1161188"/>
            <a:chExt cx="2243108" cy="23043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E88DC43-C80E-4DCE-BC69-7030F80E9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24427" y="1161188"/>
              <a:ext cx="2243108" cy="2304325"/>
              <a:chOff x="5240990" y="1116881"/>
              <a:chExt cx="2618559" cy="2690617"/>
            </a:xfrm>
          </p:grpSpPr>
          <p:sp>
            <p:nvSpPr>
              <p:cNvPr id="51" name="Rectangle: Rounded Corners 13">
                <a:extLst>
                  <a:ext uri="{FF2B5EF4-FFF2-40B4-BE49-F238E27FC236}">
                    <a16:creationId xmlns:a16="http://schemas.microsoft.com/office/drawing/2014/main" id="{2BDB0E83-D1DC-4145-9A1F-237D7BF82EC1}"/>
                  </a:ext>
                </a:extLst>
              </p:cNvPr>
              <p:cNvSpPr/>
              <p:nvPr/>
            </p:nvSpPr>
            <p:spPr>
              <a:xfrm>
                <a:off x="5240990" y="1116881"/>
                <a:ext cx="2618559" cy="2690617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E1C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000" dirty="0">
                  <a:latin typeface="Letter-join No-Lead 36" panose="02000503000000020003" pitchFamily="50" charset="0"/>
                </a:endParaRPr>
              </a:p>
            </p:txBody>
          </p:sp>
          <p:pic>
            <p:nvPicPr>
              <p:cNvPr id="52" name="Picture 17">
                <a:extLst>
                  <a:ext uri="{FF2B5EF4-FFF2-40B4-BE49-F238E27FC236}">
                    <a16:creationId xmlns:a16="http://schemas.microsoft.com/office/drawing/2014/main" id="{BAE16A21-2ECF-44E5-B563-D96772DD25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96634" y="1342475"/>
                <a:ext cx="1487610" cy="223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8689FD1-F9EF-4B2D-8B81-CF3A83B5C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00402" y="1789250"/>
              <a:ext cx="1316327" cy="1089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algn="ctr"/>
              <a:r>
                <a:rPr lang="en-GB" altLang="en-US" sz="2000" b="1" dirty="0">
                  <a:latin typeface="Letter-join No-Lead 36" panose="02000503000000020003" pitchFamily="50" charset="0"/>
                </a:rPr>
                <a:t>that’s’</a:t>
              </a:r>
              <a:endParaRPr lang="en-GB" altLang="en-US" sz="2400" b="1" dirty="0">
                <a:latin typeface="Letter-join No-Lead 36" panose="02000503000000020003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9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940152" y="1196752"/>
            <a:ext cx="936104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Apply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257852" y="5728901"/>
            <a:ext cx="270030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Thursday 11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1" name="1">
            <a:extLst>
              <a:ext uri="{FF2B5EF4-FFF2-40B4-BE49-F238E27FC236}">
                <a16:creationId xmlns:a16="http://schemas.microsoft.com/office/drawing/2014/main" id="{BF4C51C9-E516-4544-A10B-3722B8D435E1}"/>
              </a:ext>
            </a:extLst>
          </p:cNvPr>
          <p:cNvSpPr/>
          <p:nvPr/>
        </p:nvSpPr>
        <p:spPr>
          <a:xfrm>
            <a:off x="1372444" y="3262452"/>
            <a:ext cx="6120680" cy="646332"/>
          </a:xfrm>
          <a:prstGeom prst="roundRect">
            <a:avLst>
              <a:gd name="adj" fmla="val 5441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B" sz="2800" dirty="0">
              <a:solidFill>
                <a:schemeClr val="tx1"/>
              </a:solidFill>
              <a:latin typeface="Letter-join No-Lead 36" panose="02000503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97F429-B8B8-4C9C-AA5B-72527F182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636912"/>
            <a:ext cx="4905688" cy="3024336"/>
          </a:xfrm>
          <a:prstGeom prst="rect">
            <a:avLst/>
          </a:prstGeom>
        </p:spPr>
      </p:pic>
      <p:sp>
        <p:nvSpPr>
          <p:cNvPr id="16" name="Rectangle: Rounded Corners 20">
            <a:extLst>
              <a:ext uri="{FF2B5EF4-FFF2-40B4-BE49-F238E27FC236}">
                <a16:creationId xmlns:a16="http://schemas.microsoft.com/office/drawing/2014/main" id="{3B5CB5AD-B630-41EF-93A4-03D25B729D70}"/>
              </a:ext>
            </a:extLst>
          </p:cNvPr>
          <p:cNvSpPr/>
          <p:nvPr/>
        </p:nvSpPr>
        <p:spPr>
          <a:xfrm>
            <a:off x="1115615" y="2636912"/>
            <a:ext cx="1800202" cy="302433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Letter-join Plus 36" panose="02000505000000020003" pitchFamily="50" charset="0"/>
              </a:rPr>
              <a:t>To the right is a picture of a magic potion school. Use the picture to write sentences using some of this week’s spelling words.</a:t>
            </a:r>
          </a:p>
        </p:txBody>
      </p:sp>
    </p:spTree>
    <p:extLst>
      <p:ext uri="{BB962C8B-B14F-4D97-AF65-F5344CB8AC3E}">
        <p14:creationId xmlns:p14="http://schemas.microsoft.com/office/powerpoint/2010/main" val="39113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llside Primary School | Baddeley Green | Staffordshir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71" y="1052736"/>
            <a:ext cx="7423665" cy="12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5796136" y="1196752"/>
            <a:ext cx="122413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Activities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766F3-BB53-41A0-8FF5-73D37F185C66}"/>
              </a:ext>
            </a:extLst>
          </p:cNvPr>
          <p:cNvSpPr txBox="1"/>
          <p:nvPr/>
        </p:nvSpPr>
        <p:spPr>
          <a:xfrm>
            <a:off x="3383867" y="5733256"/>
            <a:ext cx="2448271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Friday 12</a:t>
            </a:r>
            <a:r>
              <a:rPr lang="en-GB" b="1" baseline="30000" dirty="0">
                <a:solidFill>
                  <a:schemeClr val="bg1"/>
                </a:solidFill>
                <a:latin typeface="Letter-join Plus 36" panose="02000505000000020003" pitchFamily="50" charset="0"/>
              </a:rPr>
              <a:t>th</a:t>
            </a:r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 February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latin typeface="Letter-join Plus 36" panose="02000505000000020003" pitchFamily="50" charset="0"/>
              </a:rPr>
              <a:t>Contractions</a:t>
            </a:r>
            <a:endParaRPr lang="en-GB" b="1" dirty="0">
              <a:solidFill>
                <a:schemeClr val="bg2"/>
              </a:solidFill>
              <a:latin typeface="Letter-join Plus 36" panose="02000505000000020003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B02454-04A9-425D-99D5-9494E758A4C8}"/>
              </a:ext>
            </a:extLst>
          </p:cNvPr>
          <p:cNvSpPr txBox="1"/>
          <p:nvPr/>
        </p:nvSpPr>
        <p:spPr>
          <a:xfrm>
            <a:off x="1295636" y="2414429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It’s Friday! </a:t>
            </a: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Letter-join Plus 36" panose="02000505000000020003" pitchFamily="50" charset="0"/>
              </a:rPr>
              <a:t>Well done for working hard this week. Complete one, two or all of the following tasks: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9890A2-7FCF-46ED-AB71-D0F1DE58771A}"/>
              </a:ext>
            </a:extLst>
          </p:cNvPr>
          <p:cNvSpPr/>
          <p:nvPr/>
        </p:nvSpPr>
        <p:spPr>
          <a:xfrm>
            <a:off x="1295636" y="3614757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Practise the spelling rule on Spelling Frame.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6C0475B-6E43-4AEE-BB77-0BA58ECEC61E}"/>
              </a:ext>
            </a:extLst>
          </p:cNvPr>
          <p:cNvSpPr/>
          <p:nvPr/>
        </p:nvSpPr>
        <p:spPr>
          <a:xfrm>
            <a:off x="5112060" y="3614757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FFFFFF"/>
                </a:solidFill>
                <a:latin typeface="Letter-join Plus 36" panose="02000505000000020003" pitchFamily="50" charset="0"/>
              </a:rPr>
              <a:t>If an adult has time, read a book to them.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C629B2F-174E-4EF6-BB8A-54BC49226D2B}"/>
              </a:ext>
            </a:extLst>
          </p:cNvPr>
          <p:cNvSpPr/>
          <p:nvPr/>
        </p:nvSpPr>
        <p:spPr>
          <a:xfrm>
            <a:off x="3207078" y="4513837"/>
            <a:ext cx="2736304" cy="10974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  <a:latin typeface="Letter-join Plus 36" panose="02000505000000020003" pitchFamily="50" charset="0"/>
              </a:rPr>
              <a:t>Read a book to yourself. Keep an eye out for our spelling rule.</a:t>
            </a:r>
          </a:p>
        </p:txBody>
      </p:sp>
    </p:spTree>
    <p:extLst>
      <p:ext uri="{BB962C8B-B14F-4D97-AF65-F5344CB8AC3E}">
        <p14:creationId xmlns:p14="http://schemas.microsoft.com/office/powerpoint/2010/main" val="2497202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Custom 1">
      <a:dk1>
        <a:srgbClr val="000000"/>
      </a:dk1>
      <a:lt1>
        <a:srgbClr val="FFFFFF"/>
      </a:lt1>
      <a:dk2>
        <a:srgbClr val="C00000"/>
      </a:dk2>
      <a:lt2>
        <a:srgbClr val="C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A4156D36BFEA46BAE60ABF9D9F893B" ma:contentTypeVersion="9" ma:contentTypeDescription="Create a new document." ma:contentTypeScope="" ma:versionID="035f6ee8f22c05ca80f799d23f257d8c">
  <xsd:schema xmlns:xsd="http://www.w3.org/2001/XMLSchema" xmlns:xs="http://www.w3.org/2001/XMLSchema" xmlns:p="http://schemas.microsoft.com/office/2006/metadata/properties" xmlns:ns2="359a9a00-a290-4288-b116-4b5872e28cb1" targetNamespace="http://schemas.microsoft.com/office/2006/metadata/properties" ma:root="true" ma:fieldsID="ffdd8a9f9d930122894cbda9b3988e87" ns2:_="">
    <xsd:import namespace="359a9a00-a290-4288-b116-4b5872e28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a9a00-a290-4288-b116-4b5872e2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D552E-7416-4491-9E10-572E656D4FD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51ed0273-da2e-4e15-a4cc-da4b6a562b6e"/>
    <ds:schemaRef ds:uri="http://purl.org/dc/elements/1.1/"/>
    <ds:schemaRef ds:uri="http://schemas.microsoft.com/office/2006/metadata/properties"/>
    <ds:schemaRef ds:uri="http://schemas.microsoft.com/office/infopath/2007/PartnerControls"/>
    <ds:schemaRef ds:uri="48f660d0-b407-4726-9240-d79ef079ff0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43226A-170D-4E70-A78A-33B61831106B}"/>
</file>

<file path=customXml/itemProps3.xml><?xml version="1.0" encoding="utf-8"?>
<ds:datastoreItem xmlns:ds="http://schemas.openxmlformats.org/officeDocument/2006/customXml" ds:itemID="{AFF69ACA-D692-485B-B67E-A846685F58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909</Words>
  <Application>Microsoft Office PowerPoint</Application>
  <PresentationFormat>On-screen Show (4:3)</PresentationFormat>
  <Paragraphs>232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Brush Script MT</vt:lpstr>
      <vt:lpstr>Calibri</vt:lpstr>
      <vt:lpstr>Constantia</vt:lpstr>
      <vt:lpstr>Franklin Gothic Book</vt:lpstr>
      <vt:lpstr>Letter-join No-Lead 36</vt:lpstr>
      <vt:lpstr>Letter-join Plus 36</vt:lpstr>
      <vt:lpstr>Rage Italic</vt:lpstr>
      <vt:lpstr>Twinkl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Hillside Assessment System  2015</dc:title>
  <dc:creator>teacher</dc:creator>
  <cp:lastModifiedBy>James Mellor</cp:lastModifiedBy>
  <cp:revision>196</cp:revision>
  <cp:lastPrinted>2018-10-02T07:10:09Z</cp:lastPrinted>
  <dcterms:created xsi:type="dcterms:W3CDTF">2015-07-10T19:38:16Z</dcterms:created>
  <dcterms:modified xsi:type="dcterms:W3CDTF">2021-02-01T09:41:19Z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0x010100C5A4156D36BFEA46BAE60ABF9D9F893B</vt:lpwstr>
  </property>
</Properties>
</file>