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302" r:id="rId5"/>
    <p:sldId id="282" r:id="rId6"/>
    <p:sldId id="286" r:id="rId7"/>
    <p:sldId id="287" r:id="rId8"/>
    <p:sldId id="288" r:id="rId9"/>
    <p:sldId id="256" r:id="rId10"/>
    <p:sldId id="317" r:id="rId11"/>
    <p:sldId id="304" r:id="rId12"/>
    <p:sldId id="318" r:id="rId13"/>
    <p:sldId id="319" r:id="rId14"/>
    <p:sldId id="320" r:id="rId15"/>
    <p:sldId id="321" r:id="rId16"/>
    <p:sldId id="32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  <a:srgbClr val="0000FF"/>
    <a:srgbClr val="F36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81533" autoAdjust="0"/>
  </p:normalViewPr>
  <p:slideViewPr>
    <p:cSldViewPr>
      <p:cViewPr varScale="1">
        <p:scale>
          <a:sx n="59" d="100"/>
          <a:sy n="59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. Hayward" userId="a40ab6a8-9a44-414f-8968-986c8e540f18" providerId="ADAL" clId="{3098796C-5C0C-42B1-99A6-EA74464F0586}"/>
    <pc:docChg chg="undo custSel addSld delSld modSld">
      <pc:chgData name="H. Hayward" userId="a40ab6a8-9a44-414f-8968-986c8e540f18" providerId="ADAL" clId="{3098796C-5C0C-42B1-99A6-EA74464F0586}" dt="2021-02-20T15:22:15.592" v="5868" actId="20577"/>
      <pc:docMkLst>
        <pc:docMk/>
      </pc:docMkLst>
      <pc:sldChg chg="addSp delSp modSp delAnim">
        <pc:chgData name="H. Hayward" userId="a40ab6a8-9a44-414f-8968-986c8e540f18" providerId="ADAL" clId="{3098796C-5C0C-42B1-99A6-EA74464F0586}" dt="2021-02-19T15:55:24.234" v="2312" actId="20577"/>
        <pc:sldMkLst>
          <pc:docMk/>
          <pc:sldMk cId="3633189284" sldId="256"/>
        </pc:sldMkLst>
        <pc:spChg chg="del mod">
          <ac:chgData name="H. Hayward" userId="a40ab6a8-9a44-414f-8968-986c8e540f18" providerId="ADAL" clId="{3098796C-5C0C-42B1-99A6-EA74464F0586}" dt="2021-02-19T14:56:01.664" v="1364"/>
          <ac:spMkLst>
            <pc:docMk/>
            <pc:sldMk cId="3633189284" sldId="256"/>
            <ac:spMk id="2" creationId="{00000000-0000-0000-0000-000000000000}"/>
          </ac:spMkLst>
        </pc:spChg>
        <pc:spChg chg="del mod">
          <ac:chgData name="H. Hayward" userId="a40ab6a8-9a44-414f-8968-986c8e540f18" providerId="ADAL" clId="{3098796C-5C0C-42B1-99A6-EA74464F0586}" dt="2021-02-19T14:56:01.664" v="1362"/>
          <ac:spMkLst>
            <pc:docMk/>
            <pc:sldMk cId="3633189284" sldId="256"/>
            <ac:spMk id="3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19T14:55:44.202" v="1356" actId="2711"/>
          <ac:spMkLst>
            <pc:docMk/>
            <pc:sldMk cId="3633189284" sldId="256"/>
            <ac:spMk id="4" creationId="{00000000-0000-0000-0000-000000000000}"/>
          </ac:spMkLst>
        </pc:spChg>
        <pc:spChg chg="add mod">
          <ac:chgData name="H. Hayward" userId="a40ab6a8-9a44-414f-8968-986c8e540f18" providerId="ADAL" clId="{3098796C-5C0C-42B1-99A6-EA74464F0586}" dt="2021-02-19T15:55:24.234" v="2312" actId="20577"/>
          <ac:spMkLst>
            <pc:docMk/>
            <pc:sldMk cId="3633189284" sldId="256"/>
            <ac:spMk id="6" creationId="{D95B11AE-9C30-48B6-89E4-B33D3338FC7A}"/>
          </ac:spMkLst>
        </pc:spChg>
        <pc:picChg chg="del">
          <ac:chgData name="H. Hayward" userId="a40ab6a8-9a44-414f-8968-986c8e540f18" providerId="ADAL" clId="{3098796C-5C0C-42B1-99A6-EA74464F0586}" dt="2021-02-19T14:55:49.261" v="1358" actId="478"/>
          <ac:picMkLst>
            <pc:docMk/>
            <pc:sldMk cId="3633189284" sldId="256"/>
            <ac:picMk id="5" creationId="{53291FA8-80FA-4D9E-9AE2-7C48E2B24501}"/>
          </ac:picMkLst>
        </pc:picChg>
        <pc:picChg chg="del">
          <ac:chgData name="H. Hayward" userId="a40ab6a8-9a44-414f-8968-986c8e540f18" providerId="ADAL" clId="{3098796C-5C0C-42B1-99A6-EA74464F0586}" dt="2021-02-19T14:55:47.492" v="1357" actId="478"/>
          <ac:picMkLst>
            <pc:docMk/>
            <pc:sldMk cId="3633189284" sldId="256"/>
            <ac:picMk id="1026" creationId="{907AA64C-37B7-434B-9412-5F05754C95C8}"/>
          </ac:picMkLst>
        </pc:picChg>
      </pc:sldChg>
      <pc:sldChg chg="del">
        <pc:chgData name="H. Hayward" userId="a40ab6a8-9a44-414f-8968-986c8e540f18" providerId="ADAL" clId="{3098796C-5C0C-42B1-99A6-EA74464F0586}" dt="2021-02-19T15:54:09.455" v="2246" actId="2696"/>
        <pc:sldMkLst>
          <pc:docMk/>
          <pc:sldMk cId="3783693630" sldId="258"/>
        </pc:sldMkLst>
      </pc:sldChg>
      <pc:sldChg chg="del">
        <pc:chgData name="H. Hayward" userId="a40ab6a8-9a44-414f-8968-986c8e540f18" providerId="ADAL" clId="{3098796C-5C0C-42B1-99A6-EA74464F0586}" dt="2021-02-19T15:54:07.380" v="2245" actId="2696"/>
        <pc:sldMkLst>
          <pc:docMk/>
          <pc:sldMk cId="1706611693" sldId="262"/>
        </pc:sldMkLst>
      </pc:sldChg>
      <pc:sldChg chg="del">
        <pc:chgData name="H. Hayward" userId="a40ab6a8-9a44-414f-8968-986c8e540f18" providerId="ADAL" clId="{3098796C-5C0C-42B1-99A6-EA74464F0586}" dt="2021-02-19T15:54:11.747" v="2247" actId="2696"/>
        <pc:sldMkLst>
          <pc:docMk/>
          <pc:sldMk cId="2259953482" sldId="272"/>
        </pc:sldMkLst>
      </pc:sldChg>
      <pc:sldChg chg="del">
        <pc:chgData name="H. Hayward" userId="a40ab6a8-9a44-414f-8968-986c8e540f18" providerId="ADAL" clId="{3098796C-5C0C-42B1-99A6-EA74464F0586}" dt="2021-02-19T12:31:33.081" v="0" actId="2696"/>
        <pc:sldMkLst>
          <pc:docMk/>
          <pc:sldMk cId="3255919784" sldId="283"/>
        </pc:sldMkLst>
      </pc:sldChg>
      <pc:sldChg chg="del">
        <pc:chgData name="H. Hayward" userId="a40ab6a8-9a44-414f-8968-986c8e540f18" providerId="ADAL" clId="{3098796C-5C0C-42B1-99A6-EA74464F0586}" dt="2021-02-19T12:31:35.589" v="1" actId="2696"/>
        <pc:sldMkLst>
          <pc:docMk/>
          <pc:sldMk cId="2287541340" sldId="284"/>
        </pc:sldMkLst>
      </pc:sldChg>
      <pc:sldChg chg="del">
        <pc:chgData name="H. Hayward" userId="a40ab6a8-9a44-414f-8968-986c8e540f18" providerId="ADAL" clId="{3098796C-5C0C-42B1-99A6-EA74464F0586}" dt="2021-02-19T12:31:37.947" v="2" actId="2696"/>
        <pc:sldMkLst>
          <pc:docMk/>
          <pc:sldMk cId="1936652148" sldId="285"/>
        </pc:sldMkLst>
      </pc:sldChg>
      <pc:sldChg chg="addSp delSp modSp modAnim">
        <pc:chgData name="H. Hayward" userId="a40ab6a8-9a44-414f-8968-986c8e540f18" providerId="ADAL" clId="{3098796C-5C0C-42B1-99A6-EA74464F0586}" dt="2021-02-19T12:43:34.709" v="311"/>
        <pc:sldMkLst>
          <pc:docMk/>
          <pc:sldMk cId="1898162104" sldId="286"/>
        </pc:sldMkLst>
        <pc:spChg chg="del">
          <ac:chgData name="H. Hayward" userId="a40ab6a8-9a44-414f-8968-986c8e540f18" providerId="ADAL" clId="{3098796C-5C0C-42B1-99A6-EA74464F0586}" dt="2021-02-19T12:31:49.136" v="8" actId="478"/>
          <ac:spMkLst>
            <pc:docMk/>
            <pc:sldMk cId="1898162104" sldId="286"/>
            <ac:spMk id="3" creationId="{00000000-0000-0000-0000-000000000000}"/>
          </ac:spMkLst>
        </pc:spChg>
        <pc:spChg chg="add mod">
          <ac:chgData name="H. Hayward" userId="a40ab6a8-9a44-414f-8968-986c8e540f18" providerId="ADAL" clId="{3098796C-5C0C-42B1-99A6-EA74464F0586}" dt="2021-02-19T12:43:17.338" v="307" actId="14100"/>
          <ac:spMkLst>
            <pc:docMk/>
            <pc:sldMk cId="1898162104" sldId="286"/>
            <ac:spMk id="5" creationId="{2C4DD1CF-4CD8-4507-9A14-6DA7593A92E8}"/>
          </ac:spMkLst>
        </pc:spChg>
        <pc:spChg chg="del mod">
          <ac:chgData name="H. Hayward" userId="a40ab6a8-9a44-414f-8968-986c8e540f18" providerId="ADAL" clId="{3098796C-5C0C-42B1-99A6-EA74464F0586}" dt="2021-02-19T12:31:45.900" v="7"/>
          <ac:spMkLst>
            <pc:docMk/>
            <pc:sldMk cId="1898162104" sldId="286"/>
            <ac:spMk id="8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19T12:32:02.997" v="10" actId="2711"/>
          <ac:spMkLst>
            <pc:docMk/>
            <pc:sldMk cId="1898162104" sldId="286"/>
            <ac:spMk id="9" creationId="{00000000-0000-0000-0000-000000000000}"/>
          </ac:spMkLst>
        </pc:spChg>
        <pc:spChg chg="del mod">
          <ac:chgData name="H. Hayward" userId="a40ab6a8-9a44-414f-8968-986c8e540f18" providerId="ADAL" clId="{3098796C-5C0C-42B1-99A6-EA74464F0586}" dt="2021-02-19T12:31:45.884" v="5" actId="478"/>
          <ac:spMkLst>
            <pc:docMk/>
            <pc:sldMk cId="1898162104" sldId="286"/>
            <ac:spMk id="14" creationId="{00000000-0000-0000-0000-000000000000}"/>
          </ac:spMkLst>
        </pc:spChg>
        <pc:spChg chg="del">
          <ac:chgData name="H. Hayward" userId="a40ab6a8-9a44-414f-8968-986c8e540f18" providerId="ADAL" clId="{3098796C-5C0C-42B1-99A6-EA74464F0586}" dt="2021-02-19T12:31:51.743" v="9" actId="478"/>
          <ac:spMkLst>
            <pc:docMk/>
            <pc:sldMk cId="1898162104" sldId="286"/>
            <ac:spMk id="15" creationId="{00000000-0000-0000-0000-000000000000}"/>
          </ac:spMkLst>
        </pc:spChg>
        <pc:picChg chg="mod">
          <ac:chgData name="H. Hayward" userId="a40ab6a8-9a44-414f-8968-986c8e540f18" providerId="ADAL" clId="{3098796C-5C0C-42B1-99A6-EA74464F0586}" dt="2021-02-19T12:43:22.242" v="309" actId="1076"/>
          <ac:picMkLst>
            <pc:docMk/>
            <pc:sldMk cId="1898162104" sldId="286"/>
            <ac:picMk id="2" creationId="{87430D07-32DC-4DEB-B57F-15BC529C10C3}"/>
          </ac:picMkLst>
        </pc:picChg>
        <pc:picChg chg="add mod">
          <ac:chgData name="H. Hayward" userId="a40ab6a8-9a44-414f-8968-986c8e540f18" providerId="ADAL" clId="{3098796C-5C0C-42B1-99A6-EA74464F0586}" dt="2021-02-19T12:43:24.153" v="310" actId="1076"/>
          <ac:picMkLst>
            <pc:docMk/>
            <pc:sldMk cId="1898162104" sldId="286"/>
            <ac:picMk id="6" creationId="{6E369D90-D618-45DF-B1BA-4A8608EA8606}"/>
          </ac:picMkLst>
        </pc:picChg>
      </pc:sldChg>
      <pc:sldChg chg="addSp delSp modSp modAnim">
        <pc:chgData name="H. Hayward" userId="a40ab6a8-9a44-414f-8968-986c8e540f18" providerId="ADAL" clId="{3098796C-5C0C-42B1-99A6-EA74464F0586}" dt="2021-02-19T15:55:03.974" v="2285" actId="1076"/>
        <pc:sldMkLst>
          <pc:docMk/>
          <pc:sldMk cId="2506240603" sldId="287"/>
        </pc:sldMkLst>
        <pc:spChg chg="del">
          <ac:chgData name="H. Hayward" userId="a40ab6a8-9a44-414f-8968-986c8e540f18" providerId="ADAL" clId="{3098796C-5C0C-42B1-99A6-EA74464F0586}" dt="2021-02-19T12:43:52.191" v="313" actId="478"/>
          <ac:spMkLst>
            <pc:docMk/>
            <pc:sldMk cId="2506240603" sldId="287"/>
            <ac:spMk id="2" creationId="{00000000-0000-0000-0000-000000000000}"/>
          </ac:spMkLst>
        </pc:spChg>
        <pc:spChg chg="add mod">
          <ac:chgData name="H. Hayward" userId="a40ab6a8-9a44-414f-8968-986c8e540f18" providerId="ADAL" clId="{3098796C-5C0C-42B1-99A6-EA74464F0586}" dt="2021-02-19T13:55:17.218" v="711" actId="20577"/>
          <ac:spMkLst>
            <pc:docMk/>
            <pc:sldMk cId="2506240603" sldId="287"/>
            <ac:spMk id="5" creationId="{217CDC0D-651D-4CCF-BF02-89A841E51273}"/>
          </ac:spMkLst>
        </pc:spChg>
        <pc:spChg chg="del">
          <ac:chgData name="H. Hayward" userId="a40ab6a8-9a44-414f-8968-986c8e540f18" providerId="ADAL" clId="{3098796C-5C0C-42B1-99A6-EA74464F0586}" dt="2021-02-19T12:43:46.683" v="312" actId="478"/>
          <ac:spMkLst>
            <pc:docMk/>
            <pc:sldMk cId="2506240603" sldId="287"/>
            <ac:spMk id="7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19T15:55:03.974" v="2285" actId="1076"/>
          <ac:spMkLst>
            <pc:docMk/>
            <pc:sldMk cId="2506240603" sldId="287"/>
            <ac:spMk id="8" creationId="{00000000-0000-0000-0000-000000000000}"/>
          </ac:spMkLst>
        </pc:spChg>
        <pc:spChg chg="del">
          <ac:chgData name="H. Hayward" userId="a40ab6a8-9a44-414f-8968-986c8e540f18" providerId="ADAL" clId="{3098796C-5C0C-42B1-99A6-EA74464F0586}" dt="2021-02-19T12:43:54.783" v="314" actId="478"/>
          <ac:spMkLst>
            <pc:docMk/>
            <pc:sldMk cId="2506240603" sldId="287"/>
            <ac:spMk id="9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19T13:52:38.969" v="391" actId="20577"/>
          <ac:spMkLst>
            <pc:docMk/>
            <pc:sldMk cId="2506240603" sldId="287"/>
            <ac:spMk id="10" creationId="{00000000-0000-0000-0000-000000000000}"/>
          </ac:spMkLst>
        </pc:spChg>
        <pc:picChg chg="add mod">
          <ac:chgData name="H. Hayward" userId="a40ab6a8-9a44-414f-8968-986c8e540f18" providerId="ADAL" clId="{3098796C-5C0C-42B1-99A6-EA74464F0586}" dt="2021-02-19T13:51:51.748" v="353" actId="1076"/>
          <ac:picMkLst>
            <pc:docMk/>
            <pc:sldMk cId="2506240603" sldId="287"/>
            <ac:picMk id="3" creationId="{26AEF0BC-673D-4483-9AC6-BCD0D22AB581}"/>
          </ac:picMkLst>
        </pc:picChg>
        <pc:picChg chg="mod">
          <ac:chgData name="H. Hayward" userId="a40ab6a8-9a44-414f-8968-986c8e540f18" providerId="ADAL" clId="{3098796C-5C0C-42B1-99A6-EA74464F0586}" dt="2021-02-19T14:00:40.803" v="713" actId="1076"/>
          <ac:picMkLst>
            <pc:docMk/>
            <pc:sldMk cId="2506240603" sldId="287"/>
            <ac:picMk id="6" creationId="{8BD4BB91-68FE-48D8-891B-96B45647D898}"/>
          </ac:picMkLst>
        </pc:picChg>
      </pc:sldChg>
      <pc:sldChg chg="delSp modSp">
        <pc:chgData name="H. Hayward" userId="a40ab6a8-9a44-414f-8968-986c8e540f18" providerId="ADAL" clId="{3098796C-5C0C-42B1-99A6-EA74464F0586}" dt="2021-02-19T14:40:43.982" v="1349" actId="255"/>
        <pc:sldMkLst>
          <pc:docMk/>
          <pc:sldMk cId="313707630" sldId="288"/>
        </pc:sldMkLst>
        <pc:spChg chg="mod">
          <ac:chgData name="H. Hayward" userId="a40ab6a8-9a44-414f-8968-986c8e540f18" providerId="ADAL" clId="{3098796C-5C0C-42B1-99A6-EA74464F0586}" dt="2021-02-19T14:02:53.173" v="717" actId="2711"/>
          <ac:spMkLst>
            <pc:docMk/>
            <pc:sldMk cId="313707630" sldId="288"/>
            <ac:spMk id="7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19T14:40:43.982" v="1349" actId="255"/>
          <ac:spMkLst>
            <pc:docMk/>
            <pc:sldMk cId="313707630" sldId="288"/>
            <ac:spMk id="8" creationId="{00000000-0000-0000-0000-000000000000}"/>
          </ac:spMkLst>
        </pc:spChg>
        <pc:picChg chg="del">
          <ac:chgData name="H. Hayward" userId="a40ab6a8-9a44-414f-8968-986c8e540f18" providerId="ADAL" clId="{3098796C-5C0C-42B1-99A6-EA74464F0586}" dt="2021-02-19T14:02:56.997" v="718" actId="478"/>
          <ac:picMkLst>
            <pc:docMk/>
            <pc:sldMk cId="313707630" sldId="288"/>
            <ac:picMk id="5" creationId="{331AD28F-B258-448C-8A0C-3E499513C9AD}"/>
          </ac:picMkLst>
        </pc:picChg>
      </pc:sldChg>
      <pc:sldChg chg="del">
        <pc:chgData name="H. Hayward" userId="a40ab6a8-9a44-414f-8968-986c8e540f18" providerId="ADAL" clId="{3098796C-5C0C-42B1-99A6-EA74464F0586}" dt="2021-02-19T15:54:18.016" v="2249" actId="2696"/>
        <pc:sldMkLst>
          <pc:docMk/>
          <pc:sldMk cId="2701076079" sldId="289"/>
        </pc:sldMkLst>
      </pc:sldChg>
      <pc:sldChg chg="del">
        <pc:chgData name="H. Hayward" userId="a40ab6a8-9a44-414f-8968-986c8e540f18" providerId="ADAL" clId="{3098796C-5C0C-42B1-99A6-EA74464F0586}" dt="2021-02-19T15:58:54.651" v="2693" actId="2696"/>
        <pc:sldMkLst>
          <pc:docMk/>
          <pc:sldMk cId="3834997749" sldId="290"/>
        </pc:sldMkLst>
      </pc:sldChg>
      <pc:sldChg chg="del">
        <pc:chgData name="H. Hayward" userId="a40ab6a8-9a44-414f-8968-986c8e540f18" providerId="ADAL" clId="{3098796C-5C0C-42B1-99A6-EA74464F0586}" dt="2021-02-20T14:44:05.580" v="3448" actId="2696"/>
        <pc:sldMkLst>
          <pc:docMk/>
          <pc:sldMk cId="3542782026" sldId="291"/>
        </pc:sldMkLst>
      </pc:sldChg>
      <pc:sldChg chg="del">
        <pc:chgData name="H. Hayward" userId="a40ab6a8-9a44-414f-8968-986c8e540f18" providerId="ADAL" clId="{3098796C-5C0C-42B1-99A6-EA74464F0586}" dt="2021-02-20T14:44:09.805" v="3455" actId="2696"/>
        <pc:sldMkLst>
          <pc:docMk/>
          <pc:sldMk cId="787087297" sldId="294"/>
        </pc:sldMkLst>
      </pc:sldChg>
      <pc:sldChg chg="del">
        <pc:chgData name="H. Hayward" userId="a40ab6a8-9a44-414f-8968-986c8e540f18" providerId="ADAL" clId="{3098796C-5C0C-42B1-99A6-EA74464F0586}" dt="2021-02-20T14:44:10.664" v="3457" actId="2696"/>
        <pc:sldMkLst>
          <pc:docMk/>
          <pc:sldMk cId="4161176086" sldId="295"/>
        </pc:sldMkLst>
      </pc:sldChg>
      <pc:sldChg chg="del">
        <pc:chgData name="H. Hayward" userId="a40ab6a8-9a44-414f-8968-986c8e540f18" providerId="ADAL" clId="{3098796C-5C0C-42B1-99A6-EA74464F0586}" dt="2021-02-20T14:44:12.617" v="3462" actId="2696"/>
        <pc:sldMkLst>
          <pc:docMk/>
          <pc:sldMk cId="2576546380" sldId="299"/>
        </pc:sldMkLst>
      </pc:sldChg>
      <pc:sldChg chg="del">
        <pc:chgData name="H. Hayward" userId="a40ab6a8-9a44-414f-8968-986c8e540f18" providerId="ADAL" clId="{3098796C-5C0C-42B1-99A6-EA74464F0586}" dt="2021-02-20T14:44:12.243" v="3461" actId="2696"/>
        <pc:sldMkLst>
          <pc:docMk/>
          <pc:sldMk cId="2100270573" sldId="300"/>
        </pc:sldMkLst>
      </pc:sldChg>
      <pc:sldChg chg="del">
        <pc:chgData name="H. Hayward" userId="a40ab6a8-9a44-414f-8968-986c8e540f18" providerId="ADAL" clId="{3098796C-5C0C-42B1-99A6-EA74464F0586}" dt="2021-02-20T14:44:29.469" v="3463" actId="2696"/>
        <pc:sldMkLst>
          <pc:docMk/>
          <pc:sldMk cId="3708968733" sldId="301"/>
        </pc:sldMkLst>
      </pc:sldChg>
      <pc:sldChg chg="del">
        <pc:chgData name="H. Hayward" userId="a40ab6a8-9a44-414f-8968-986c8e540f18" providerId="ADAL" clId="{3098796C-5C0C-42B1-99A6-EA74464F0586}" dt="2021-02-19T15:54:15.376" v="2248" actId="2696"/>
        <pc:sldMkLst>
          <pc:docMk/>
          <pc:sldMk cId="2910162441" sldId="303"/>
        </pc:sldMkLst>
      </pc:sldChg>
      <pc:sldChg chg="delSp modSp delAnim">
        <pc:chgData name="H. Hayward" userId="a40ab6a8-9a44-414f-8968-986c8e540f18" providerId="ADAL" clId="{3098796C-5C0C-42B1-99A6-EA74464F0586}" dt="2021-02-19T16:16:06.362" v="3040" actId="1076"/>
        <pc:sldMkLst>
          <pc:docMk/>
          <pc:sldMk cId="1985954054" sldId="304"/>
        </pc:sldMkLst>
        <pc:spChg chg="mod">
          <ac:chgData name="H. Hayward" userId="a40ab6a8-9a44-414f-8968-986c8e540f18" providerId="ADAL" clId="{3098796C-5C0C-42B1-99A6-EA74464F0586}" dt="2021-02-19T15:56:47.626" v="2382" actId="20577"/>
          <ac:spMkLst>
            <pc:docMk/>
            <pc:sldMk cId="1985954054" sldId="304"/>
            <ac:spMk id="2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19T16:11:51.767" v="3039" actId="14100"/>
          <ac:spMkLst>
            <pc:docMk/>
            <pc:sldMk cId="1985954054" sldId="304"/>
            <ac:spMk id="3" creationId="{5E1A341A-035E-4A5D-872A-8215D5818F09}"/>
          </ac:spMkLst>
        </pc:spChg>
        <pc:spChg chg="del">
          <ac:chgData name="H. Hayward" userId="a40ab6a8-9a44-414f-8968-986c8e540f18" providerId="ADAL" clId="{3098796C-5C0C-42B1-99A6-EA74464F0586}" dt="2021-02-19T15:55:41.202" v="2314" actId="478"/>
          <ac:spMkLst>
            <pc:docMk/>
            <pc:sldMk cId="1985954054" sldId="304"/>
            <ac:spMk id="4" creationId="{44A3F2DC-7F85-45D1-B3D2-F015274DE17D}"/>
          </ac:spMkLst>
        </pc:spChg>
        <pc:spChg chg="mod">
          <ac:chgData name="H. Hayward" userId="a40ab6a8-9a44-414f-8968-986c8e540f18" providerId="ADAL" clId="{3098796C-5C0C-42B1-99A6-EA74464F0586}" dt="2021-02-19T15:54:35.379" v="2256" actId="1076"/>
          <ac:spMkLst>
            <pc:docMk/>
            <pc:sldMk cId="1985954054" sldId="304"/>
            <ac:spMk id="5" creationId="{034400CB-90D2-4C29-BA2E-CDDDE3424716}"/>
          </ac:spMkLst>
        </pc:spChg>
        <pc:spChg chg="mod">
          <ac:chgData name="H. Hayward" userId="a40ab6a8-9a44-414f-8968-986c8e540f18" providerId="ADAL" clId="{3098796C-5C0C-42B1-99A6-EA74464F0586}" dt="2021-02-19T15:58:47.149" v="2692" actId="20577"/>
          <ac:spMkLst>
            <pc:docMk/>
            <pc:sldMk cId="1985954054" sldId="304"/>
            <ac:spMk id="16" creationId="{00000000-0000-0000-0000-000000000000}"/>
          </ac:spMkLst>
        </pc:spChg>
        <pc:picChg chg="mod">
          <ac:chgData name="H. Hayward" userId="a40ab6a8-9a44-414f-8968-986c8e540f18" providerId="ADAL" clId="{3098796C-5C0C-42B1-99A6-EA74464F0586}" dt="2021-02-19T16:16:06.362" v="3040" actId="1076"/>
          <ac:picMkLst>
            <pc:docMk/>
            <pc:sldMk cId="1985954054" sldId="304"/>
            <ac:picMk id="6" creationId="{84065681-F973-4ED0-9E4C-13821F47A2E6}"/>
          </ac:picMkLst>
        </pc:picChg>
        <pc:picChg chg="del">
          <ac:chgData name="H. Hayward" userId="a40ab6a8-9a44-414f-8968-986c8e540f18" providerId="ADAL" clId="{3098796C-5C0C-42B1-99A6-EA74464F0586}" dt="2021-02-19T15:54:34.407" v="2255" actId="478"/>
          <ac:picMkLst>
            <pc:docMk/>
            <pc:sldMk cId="1985954054" sldId="304"/>
            <ac:picMk id="7" creationId="{14AE470E-390A-4D4B-ACC9-7DC293FF2866}"/>
          </ac:picMkLst>
        </pc:picChg>
        <pc:picChg chg="del">
          <ac:chgData name="H. Hayward" userId="a40ab6a8-9a44-414f-8968-986c8e540f18" providerId="ADAL" clId="{3098796C-5C0C-42B1-99A6-EA74464F0586}" dt="2021-02-19T15:54:37.331" v="2257" actId="478"/>
          <ac:picMkLst>
            <pc:docMk/>
            <pc:sldMk cId="1985954054" sldId="304"/>
            <ac:picMk id="1026" creationId="{FA36AB4F-C129-4C89-B205-E6E809BE7F82}"/>
          </ac:picMkLst>
        </pc:picChg>
      </pc:sldChg>
      <pc:sldChg chg="delSp del delAnim">
        <pc:chgData name="H. Hayward" userId="a40ab6a8-9a44-414f-8968-986c8e540f18" providerId="ADAL" clId="{3098796C-5C0C-42B1-99A6-EA74464F0586}" dt="2021-02-19T16:18:40.151" v="3043" actId="2696"/>
        <pc:sldMkLst>
          <pc:docMk/>
          <pc:sldMk cId="3500093828" sldId="305"/>
        </pc:sldMkLst>
        <pc:picChg chg="del">
          <ac:chgData name="H. Hayward" userId="a40ab6a8-9a44-414f-8968-986c8e540f18" providerId="ADAL" clId="{3098796C-5C0C-42B1-99A6-EA74464F0586}" dt="2021-02-19T16:18:32.284" v="3042" actId="478"/>
          <ac:picMkLst>
            <pc:docMk/>
            <pc:sldMk cId="3500093828" sldId="305"/>
            <ac:picMk id="11" creationId="{AE8CD4D5-8062-4944-A75F-573F64FDEE26}"/>
          </ac:picMkLst>
        </pc:picChg>
        <pc:picChg chg="del">
          <ac:chgData name="H. Hayward" userId="a40ab6a8-9a44-414f-8968-986c8e540f18" providerId="ADAL" clId="{3098796C-5C0C-42B1-99A6-EA74464F0586}" dt="2021-02-19T16:18:30.725" v="3041" actId="478"/>
          <ac:picMkLst>
            <pc:docMk/>
            <pc:sldMk cId="3500093828" sldId="305"/>
            <ac:picMk id="12" creationId="{CFB6BBE8-C757-4103-8E4E-9941229DC26F}"/>
          </ac:picMkLst>
        </pc:picChg>
      </pc:sldChg>
      <pc:sldChg chg="del">
        <pc:chgData name="H. Hayward" userId="a40ab6a8-9a44-414f-8968-986c8e540f18" providerId="ADAL" clId="{3098796C-5C0C-42B1-99A6-EA74464F0586}" dt="2021-02-20T14:44:03.618" v="3447" actId="2696"/>
        <pc:sldMkLst>
          <pc:docMk/>
          <pc:sldMk cId="2626319093" sldId="306"/>
        </pc:sldMkLst>
      </pc:sldChg>
      <pc:sldChg chg="del">
        <pc:chgData name="H. Hayward" userId="a40ab6a8-9a44-414f-8968-986c8e540f18" providerId="ADAL" clId="{3098796C-5C0C-42B1-99A6-EA74464F0586}" dt="2021-02-20T14:44:06.405" v="3449" actId="2696"/>
        <pc:sldMkLst>
          <pc:docMk/>
          <pc:sldMk cId="3965868188" sldId="307"/>
        </pc:sldMkLst>
      </pc:sldChg>
      <pc:sldChg chg="del">
        <pc:chgData name="H. Hayward" userId="a40ab6a8-9a44-414f-8968-986c8e540f18" providerId="ADAL" clId="{3098796C-5C0C-42B1-99A6-EA74464F0586}" dt="2021-02-20T14:44:06.957" v="3450" actId="2696"/>
        <pc:sldMkLst>
          <pc:docMk/>
          <pc:sldMk cId="4242655495" sldId="308"/>
        </pc:sldMkLst>
      </pc:sldChg>
      <pc:sldChg chg="del">
        <pc:chgData name="H. Hayward" userId="a40ab6a8-9a44-414f-8968-986c8e540f18" providerId="ADAL" clId="{3098796C-5C0C-42B1-99A6-EA74464F0586}" dt="2021-02-20T14:44:07.312" v="3451" actId="2696"/>
        <pc:sldMkLst>
          <pc:docMk/>
          <pc:sldMk cId="2567950847" sldId="309"/>
        </pc:sldMkLst>
      </pc:sldChg>
      <pc:sldChg chg="del">
        <pc:chgData name="H. Hayward" userId="a40ab6a8-9a44-414f-8968-986c8e540f18" providerId="ADAL" clId="{3098796C-5C0C-42B1-99A6-EA74464F0586}" dt="2021-02-20T14:44:07.731" v="3452" actId="2696"/>
        <pc:sldMkLst>
          <pc:docMk/>
          <pc:sldMk cId="298665073" sldId="310"/>
        </pc:sldMkLst>
      </pc:sldChg>
      <pc:sldChg chg="del">
        <pc:chgData name="H. Hayward" userId="a40ab6a8-9a44-414f-8968-986c8e540f18" providerId="ADAL" clId="{3098796C-5C0C-42B1-99A6-EA74464F0586}" dt="2021-02-20T14:44:08.096" v="3453" actId="2696"/>
        <pc:sldMkLst>
          <pc:docMk/>
          <pc:sldMk cId="1398633792" sldId="311"/>
        </pc:sldMkLst>
      </pc:sldChg>
      <pc:sldChg chg="del">
        <pc:chgData name="H. Hayward" userId="a40ab6a8-9a44-414f-8968-986c8e540f18" providerId="ADAL" clId="{3098796C-5C0C-42B1-99A6-EA74464F0586}" dt="2021-02-20T14:44:08.479" v="3454" actId="2696"/>
        <pc:sldMkLst>
          <pc:docMk/>
          <pc:sldMk cId="270389137" sldId="312"/>
        </pc:sldMkLst>
      </pc:sldChg>
      <pc:sldChg chg="del">
        <pc:chgData name="H. Hayward" userId="a40ab6a8-9a44-414f-8968-986c8e540f18" providerId="ADAL" clId="{3098796C-5C0C-42B1-99A6-EA74464F0586}" dt="2021-02-20T14:44:10.347" v="3456" actId="2696"/>
        <pc:sldMkLst>
          <pc:docMk/>
          <pc:sldMk cId="3736340400" sldId="313"/>
        </pc:sldMkLst>
      </pc:sldChg>
      <pc:sldChg chg="del">
        <pc:chgData name="H. Hayward" userId="a40ab6a8-9a44-414f-8968-986c8e540f18" providerId="ADAL" clId="{3098796C-5C0C-42B1-99A6-EA74464F0586}" dt="2021-02-20T14:44:10.756" v="3458" actId="2696"/>
        <pc:sldMkLst>
          <pc:docMk/>
          <pc:sldMk cId="3948879190" sldId="314"/>
        </pc:sldMkLst>
      </pc:sldChg>
      <pc:sldChg chg="del">
        <pc:chgData name="H. Hayward" userId="a40ab6a8-9a44-414f-8968-986c8e540f18" providerId="ADAL" clId="{3098796C-5C0C-42B1-99A6-EA74464F0586}" dt="2021-02-20T14:44:11.448" v="3459" actId="2696"/>
        <pc:sldMkLst>
          <pc:docMk/>
          <pc:sldMk cId="3793292438" sldId="315"/>
        </pc:sldMkLst>
      </pc:sldChg>
      <pc:sldChg chg="del">
        <pc:chgData name="H. Hayward" userId="a40ab6a8-9a44-414f-8968-986c8e540f18" providerId="ADAL" clId="{3098796C-5C0C-42B1-99A6-EA74464F0586}" dt="2021-02-20T14:44:11.861" v="3460" actId="2696"/>
        <pc:sldMkLst>
          <pc:docMk/>
          <pc:sldMk cId="1627321957" sldId="316"/>
        </pc:sldMkLst>
      </pc:sldChg>
      <pc:sldChg chg="addSp modSp add modAnim">
        <pc:chgData name="H. Hayward" userId="a40ab6a8-9a44-414f-8968-986c8e540f18" providerId="ADAL" clId="{3098796C-5C0C-42B1-99A6-EA74464F0586}" dt="2021-02-19T15:53:52.029" v="2244"/>
        <pc:sldMkLst>
          <pc:docMk/>
          <pc:sldMk cId="1916020336" sldId="317"/>
        </pc:sldMkLst>
        <pc:spChg chg="add mod">
          <ac:chgData name="H. Hayward" userId="a40ab6a8-9a44-414f-8968-986c8e540f18" providerId="ADAL" clId="{3098796C-5C0C-42B1-99A6-EA74464F0586}" dt="2021-02-19T15:33:08.115" v="1567" actId="767"/>
          <ac:spMkLst>
            <pc:docMk/>
            <pc:sldMk cId="1916020336" sldId="317"/>
            <ac:spMk id="3" creationId="{3972FDA3-AF1C-4A24-812F-9C193F3AC5A2}"/>
          </ac:spMkLst>
        </pc:spChg>
        <pc:spChg chg="add mod">
          <ac:chgData name="H. Hayward" userId="a40ab6a8-9a44-414f-8968-986c8e540f18" providerId="ADAL" clId="{3098796C-5C0C-42B1-99A6-EA74464F0586}" dt="2021-02-19T15:35:53.012" v="1667" actId="255"/>
          <ac:spMkLst>
            <pc:docMk/>
            <pc:sldMk cId="1916020336" sldId="317"/>
            <ac:spMk id="5" creationId="{F7A69FFA-CE52-482C-8D49-0DFFD40E48EA}"/>
          </ac:spMkLst>
        </pc:spChg>
        <pc:spChg chg="mod">
          <ac:chgData name="H. Hayward" userId="a40ab6a8-9a44-414f-8968-986c8e540f18" providerId="ADAL" clId="{3098796C-5C0C-42B1-99A6-EA74464F0586}" dt="2021-02-19T15:32:45.296" v="1561" actId="6549"/>
          <ac:spMkLst>
            <pc:docMk/>
            <pc:sldMk cId="1916020336" sldId="317"/>
            <ac:spMk id="6" creationId="{D95B11AE-9C30-48B6-89E4-B33D3338FC7A}"/>
          </ac:spMkLst>
        </pc:spChg>
        <pc:spChg chg="add mod">
          <ac:chgData name="H. Hayward" userId="a40ab6a8-9a44-414f-8968-986c8e540f18" providerId="ADAL" clId="{3098796C-5C0C-42B1-99A6-EA74464F0586}" dt="2021-02-19T15:47:26.847" v="2238" actId="20577"/>
          <ac:spMkLst>
            <pc:docMk/>
            <pc:sldMk cId="1916020336" sldId="317"/>
            <ac:spMk id="7" creationId="{50351AD6-C1B2-4578-8E53-200E59B0C2DF}"/>
          </ac:spMkLst>
        </pc:spChg>
        <pc:spChg chg="add mod">
          <ac:chgData name="H. Hayward" userId="a40ab6a8-9a44-414f-8968-986c8e540f18" providerId="ADAL" clId="{3098796C-5C0C-42B1-99A6-EA74464F0586}" dt="2021-02-19T15:46:05.940" v="2197" actId="20577"/>
          <ac:spMkLst>
            <pc:docMk/>
            <pc:sldMk cId="1916020336" sldId="317"/>
            <ac:spMk id="8" creationId="{4E61A162-4B01-4392-9757-2144E2A8CAA7}"/>
          </ac:spMkLst>
        </pc:spChg>
        <pc:spChg chg="add mod">
          <ac:chgData name="H. Hayward" userId="a40ab6a8-9a44-414f-8968-986c8e540f18" providerId="ADAL" clId="{3098796C-5C0C-42B1-99A6-EA74464F0586}" dt="2021-02-19T15:38:02.834" v="1788" actId="1076"/>
          <ac:spMkLst>
            <pc:docMk/>
            <pc:sldMk cId="1916020336" sldId="317"/>
            <ac:spMk id="15" creationId="{02F4D220-D750-48A7-8B9C-854CDF4764DA}"/>
          </ac:spMkLst>
        </pc:spChg>
        <pc:spChg chg="add mod">
          <ac:chgData name="H. Hayward" userId="a40ab6a8-9a44-414f-8968-986c8e540f18" providerId="ADAL" clId="{3098796C-5C0C-42B1-99A6-EA74464F0586}" dt="2021-02-19T15:39:15.283" v="1862" actId="14100"/>
          <ac:spMkLst>
            <pc:docMk/>
            <pc:sldMk cId="1916020336" sldId="317"/>
            <ac:spMk id="17" creationId="{4807B215-A9D2-4F2C-8556-67FCB512020C}"/>
          </ac:spMkLst>
        </pc:spChg>
        <pc:spChg chg="add mod">
          <ac:chgData name="H. Hayward" userId="a40ab6a8-9a44-414f-8968-986c8e540f18" providerId="ADAL" clId="{3098796C-5C0C-42B1-99A6-EA74464F0586}" dt="2021-02-19T15:47:22.434" v="2236" actId="20577"/>
          <ac:spMkLst>
            <pc:docMk/>
            <pc:sldMk cId="1916020336" sldId="317"/>
            <ac:spMk id="21" creationId="{DE797A8B-0190-4375-8AF8-272F8B0AAEBE}"/>
          </ac:spMkLst>
        </pc:spChg>
        <pc:picChg chg="add mod">
          <ac:chgData name="H. Hayward" userId="a40ab6a8-9a44-414f-8968-986c8e540f18" providerId="ADAL" clId="{3098796C-5C0C-42B1-99A6-EA74464F0586}" dt="2021-02-19T15:32:59.404" v="1566" actId="1076"/>
          <ac:picMkLst>
            <pc:docMk/>
            <pc:sldMk cId="1916020336" sldId="317"/>
            <ac:picMk id="2" creationId="{BF23538B-1050-4DA7-AF6C-F469AABDDC37}"/>
          </ac:picMkLst>
        </pc:picChg>
        <pc:picChg chg="mod">
          <ac:chgData name="H. Hayward" userId="a40ab6a8-9a44-414f-8968-986c8e540f18" providerId="ADAL" clId="{3098796C-5C0C-42B1-99A6-EA74464F0586}" dt="2021-02-19T15:53:45.282" v="2243" actId="1076"/>
          <ac:picMkLst>
            <pc:docMk/>
            <pc:sldMk cId="1916020336" sldId="317"/>
            <ac:picMk id="24" creationId="{06C3647B-B5D9-4C08-9824-635F1A382995}"/>
          </ac:picMkLst>
        </pc:picChg>
        <pc:cxnChg chg="add mod">
          <ac:chgData name="H. Hayward" userId="a40ab6a8-9a44-414f-8968-986c8e540f18" providerId="ADAL" clId="{3098796C-5C0C-42B1-99A6-EA74464F0586}" dt="2021-02-19T15:36:56.630" v="1762" actId="13822"/>
          <ac:cxnSpMkLst>
            <pc:docMk/>
            <pc:sldMk cId="1916020336" sldId="317"/>
            <ac:cxnSpMk id="10" creationId="{B0CCB79B-134C-4964-A0AC-478EBE686BB2}"/>
          </ac:cxnSpMkLst>
        </pc:cxnChg>
        <pc:cxnChg chg="add mod">
          <ac:chgData name="H. Hayward" userId="a40ab6a8-9a44-414f-8968-986c8e540f18" providerId="ADAL" clId="{3098796C-5C0C-42B1-99A6-EA74464F0586}" dt="2021-02-19T15:37:10.917" v="1764" actId="13822"/>
          <ac:cxnSpMkLst>
            <pc:docMk/>
            <pc:sldMk cId="1916020336" sldId="317"/>
            <ac:cxnSpMk id="12" creationId="{27E206FD-8845-48A5-8C49-6DE509B5A1B4}"/>
          </ac:cxnSpMkLst>
        </pc:cxnChg>
        <pc:cxnChg chg="add mod">
          <ac:chgData name="H. Hayward" userId="a40ab6a8-9a44-414f-8968-986c8e540f18" providerId="ADAL" clId="{3098796C-5C0C-42B1-99A6-EA74464F0586}" dt="2021-02-19T15:37:24.626" v="1766" actId="13822"/>
          <ac:cxnSpMkLst>
            <pc:docMk/>
            <pc:sldMk cId="1916020336" sldId="317"/>
            <ac:cxnSpMk id="14" creationId="{195DCADB-2CCD-4B2F-A7F8-188737EC2AC5}"/>
          </ac:cxnSpMkLst>
        </pc:cxnChg>
        <pc:cxnChg chg="add mod">
          <ac:chgData name="H. Hayward" userId="a40ab6a8-9a44-414f-8968-986c8e540f18" providerId="ADAL" clId="{3098796C-5C0C-42B1-99A6-EA74464F0586}" dt="2021-02-19T15:38:12.146" v="1790" actId="1076"/>
          <ac:cxnSpMkLst>
            <pc:docMk/>
            <pc:sldMk cId="1916020336" sldId="317"/>
            <ac:cxnSpMk id="16" creationId="{46BDCAF9-304C-4715-918B-42B1D85721E7}"/>
          </ac:cxnSpMkLst>
        </pc:cxnChg>
        <pc:cxnChg chg="add mod">
          <ac:chgData name="H. Hayward" userId="a40ab6a8-9a44-414f-8968-986c8e540f18" providerId="ADAL" clId="{3098796C-5C0C-42B1-99A6-EA74464F0586}" dt="2021-02-19T15:39:26.363" v="1865" actId="14100"/>
          <ac:cxnSpMkLst>
            <pc:docMk/>
            <pc:sldMk cId="1916020336" sldId="317"/>
            <ac:cxnSpMk id="18" creationId="{EC569312-B5C9-4BB2-963B-F65A7BAA5728}"/>
          </ac:cxnSpMkLst>
        </pc:cxnChg>
        <pc:cxnChg chg="add mod">
          <ac:chgData name="H. Hayward" userId="a40ab6a8-9a44-414f-8968-986c8e540f18" providerId="ADAL" clId="{3098796C-5C0C-42B1-99A6-EA74464F0586}" dt="2021-02-19T15:47:35.612" v="2240" actId="14100"/>
          <ac:cxnSpMkLst>
            <pc:docMk/>
            <pc:sldMk cId="1916020336" sldId="317"/>
            <ac:cxnSpMk id="20" creationId="{2961F67F-2190-42FA-9A82-8379A228668F}"/>
          </ac:cxnSpMkLst>
        </pc:cxnChg>
      </pc:sldChg>
      <pc:sldChg chg="delSp modSp add delAnim">
        <pc:chgData name="H. Hayward" userId="a40ab6a8-9a44-414f-8968-986c8e540f18" providerId="ADAL" clId="{3098796C-5C0C-42B1-99A6-EA74464F0586}" dt="2021-02-19T16:54:26.872" v="3446" actId="20577"/>
        <pc:sldMkLst>
          <pc:docMk/>
          <pc:sldMk cId="3694421805" sldId="318"/>
        </pc:sldMkLst>
        <pc:spChg chg="mod">
          <ac:chgData name="H. Hayward" userId="a40ab6a8-9a44-414f-8968-986c8e540f18" providerId="ADAL" clId="{3098796C-5C0C-42B1-99A6-EA74464F0586}" dt="2021-02-19T16:54:26.872" v="3446" actId="20577"/>
          <ac:spMkLst>
            <pc:docMk/>
            <pc:sldMk cId="3694421805" sldId="318"/>
            <ac:spMk id="3" creationId="{5E1A341A-035E-4A5D-872A-8215D5818F09}"/>
          </ac:spMkLst>
        </pc:spChg>
        <pc:picChg chg="del">
          <ac:chgData name="H. Hayward" userId="a40ab6a8-9a44-414f-8968-986c8e540f18" providerId="ADAL" clId="{3098796C-5C0C-42B1-99A6-EA74464F0586}" dt="2021-02-19T16:18:48.922" v="3045" actId="478"/>
          <ac:picMkLst>
            <pc:docMk/>
            <pc:sldMk cId="3694421805" sldId="318"/>
            <ac:picMk id="6" creationId="{84065681-F973-4ED0-9E4C-13821F47A2E6}"/>
          </ac:picMkLst>
        </pc:picChg>
      </pc:sldChg>
      <pc:sldChg chg="modSp add modAnim">
        <pc:chgData name="H. Hayward" userId="a40ab6a8-9a44-414f-8968-986c8e540f18" providerId="ADAL" clId="{3098796C-5C0C-42B1-99A6-EA74464F0586}" dt="2021-02-20T15:11:31.666" v="5544"/>
        <pc:sldMkLst>
          <pc:docMk/>
          <pc:sldMk cId="1543868566" sldId="319"/>
        </pc:sldMkLst>
        <pc:spChg chg="mod">
          <ac:chgData name="H. Hayward" userId="a40ab6a8-9a44-414f-8968-986c8e540f18" providerId="ADAL" clId="{3098796C-5C0C-42B1-99A6-EA74464F0586}" dt="2021-02-20T14:45:05.942" v="3511" actId="20577"/>
          <ac:spMkLst>
            <pc:docMk/>
            <pc:sldMk cId="1543868566" sldId="319"/>
            <ac:spMk id="2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20T14:47:32.700" v="3980" actId="20577"/>
          <ac:spMkLst>
            <pc:docMk/>
            <pc:sldMk cId="1543868566" sldId="319"/>
            <ac:spMk id="3" creationId="{5E1A341A-035E-4A5D-872A-8215D5818F09}"/>
          </ac:spMkLst>
        </pc:spChg>
        <pc:spChg chg="mod">
          <ac:chgData name="H. Hayward" userId="a40ab6a8-9a44-414f-8968-986c8e540f18" providerId="ADAL" clId="{3098796C-5C0C-42B1-99A6-EA74464F0586}" dt="2021-02-20T14:44:37.663" v="3466" actId="20577"/>
          <ac:spMkLst>
            <pc:docMk/>
            <pc:sldMk cId="1543868566" sldId="319"/>
            <ac:spMk id="16" creationId="{00000000-0000-0000-0000-000000000000}"/>
          </ac:spMkLst>
        </pc:spChg>
        <pc:picChg chg="mod">
          <ac:chgData name="H. Hayward" userId="a40ab6a8-9a44-414f-8968-986c8e540f18" providerId="ADAL" clId="{3098796C-5C0C-42B1-99A6-EA74464F0586}" dt="2021-02-20T15:11:24.465" v="5543" actId="1076"/>
          <ac:picMkLst>
            <pc:docMk/>
            <pc:sldMk cId="1543868566" sldId="319"/>
            <ac:picMk id="4" creationId="{CB77F3A5-7C21-44C3-A5EB-912F645819D2}"/>
          </ac:picMkLst>
        </pc:picChg>
      </pc:sldChg>
      <pc:sldChg chg="modSp add modAnim">
        <pc:chgData name="H. Hayward" userId="a40ab6a8-9a44-414f-8968-986c8e540f18" providerId="ADAL" clId="{3098796C-5C0C-42B1-99A6-EA74464F0586}" dt="2021-02-20T15:15:51.942" v="5546"/>
        <pc:sldMkLst>
          <pc:docMk/>
          <pc:sldMk cId="2017845634" sldId="320"/>
        </pc:sldMkLst>
        <pc:spChg chg="mod">
          <ac:chgData name="H. Hayward" userId="a40ab6a8-9a44-414f-8968-986c8e540f18" providerId="ADAL" clId="{3098796C-5C0C-42B1-99A6-EA74464F0586}" dt="2021-02-20T14:48:41.721" v="4137" actId="115"/>
          <ac:spMkLst>
            <pc:docMk/>
            <pc:sldMk cId="2017845634" sldId="320"/>
            <ac:spMk id="2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20T14:58:44.643" v="4688" actId="20577"/>
          <ac:spMkLst>
            <pc:docMk/>
            <pc:sldMk cId="2017845634" sldId="320"/>
            <ac:spMk id="3" creationId="{5E1A341A-035E-4A5D-872A-8215D5818F09}"/>
          </ac:spMkLst>
        </pc:spChg>
        <pc:picChg chg="mod">
          <ac:chgData name="H. Hayward" userId="a40ab6a8-9a44-414f-8968-986c8e540f18" providerId="ADAL" clId="{3098796C-5C0C-42B1-99A6-EA74464F0586}" dt="2021-02-20T15:15:47.165" v="5545" actId="1076"/>
          <ac:picMkLst>
            <pc:docMk/>
            <pc:sldMk cId="2017845634" sldId="320"/>
            <ac:picMk id="4" creationId="{64166889-F8B1-43D1-90FE-35ED336C8B40}"/>
          </ac:picMkLst>
        </pc:picChg>
      </pc:sldChg>
      <pc:sldChg chg="addSp delSp modSp add modAnim">
        <pc:chgData name="H. Hayward" userId="a40ab6a8-9a44-414f-8968-986c8e540f18" providerId="ADAL" clId="{3098796C-5C0C-42B1-99A6-EA74464F0586}" dt="2021-02-20T15:19:24.570" v="5548"/>
        <pc:sldMkLst>
          <pc:docMk/>
          <pc:sldMk cId="1404311858" sldId="321"/>
        </pc:sldMkLst>
        <pc:spChg chg="mod">
          <ac:chgData name="H. Hayward" userId="a40ab6a8-9a44-414f-8968-986c8e540f18" providerId="ADAL" clId="{3098796C-5C0C-42B1-99A6-EA74464F0586}" dt="2021-02-20T14:58:39.134" v="4681" actId="20577"/>
          <ac:spMkLst>
            <pc:docMk/>
            <pc:sldMk cId="1404311858" sldId="321"/>
            <ac:spMk id="2" creationId="{00000000-0000-0000-0000-000000000000}"/>
          </ac:spMkLst>
        </pc:spChg>
        <pc:spChg chg="del mod">
          <ac:chgData name="H. Hayward" userId="a40ab6a8-9a44-414f-8968-986c8e540f18" providerId="ADAL" clId="{3098796C-5C0C-42B1-99A6-EA74464F0586}" dt="2021-02-20T14:58:00.008" v="4640"/>
          <ac:spMkLst>
            <pc:docMk/>
            <pc:sldMk cId="1404311858" sldId="321"/>
            <ac:spMk id="3" creationId="{5E1A341A-035E-4A5D-872A-8215D5818F09}"/>
          </ac:spMkLst>
        </pc:spChg>
        <pc:spChg chg="add mod">
          <ac:chgData name="H. Hayward" userId="a40ab6a8-9a44-414f-8968-986c8e540f18" providerId="ADAL" clId="{3098796C-5C0C-42B1-99A6-EA74464F0586}" dt="2021-02-20T15:05:36.213" v="5542" actId="20577"/>
          <ac:spMkLst>
            <pc:docMk/>
            <pc:sldMk cId="1404311858" sldId="321"/>
            <ac:spMk id="4" creationId="{1C596566-8742-4006-9C01-03D1513F6CE7}"/>
          </ac:spMkLst>
        </pc:spChg>
        <pc:spChg chg="del mod">
          <ac:chgData name="H. Hayward" userId="a40ab6a8-9a44-414f-8968-986c8e540f18" providerId="ADAL" clId="{3098796C-5C0C-42B1-99A6-EA74464F0586}" dt="2021-02-20T14:58:51.404" v="4690" actId="478"/>
          <ac:spMkLst>
            <pc:docMk/>
            <pc:sldMk cId="1404311858" sldId="321"/>
            <ac:spMk id="5" creationId="{034400CB-90D2-4C29-BA2E-CDDDE3424716}"/>
          </ac:spMkLst>
        </pc:spChg>
        <pc:picChg chg="mod">
          <ac:chgData name="H. Hayward" userId="a40ab6a8-9a44-414f-8968-986c8e540f18" providerId="ADAL" clId="{3098796C-5C0C-42B1-99A6-EA74464F0586}" dt="2021-02-20T15:19:14.097" v="5547" actId="1076"/>
          <ac:picMkLst>
            <pc:docMk/>
            <pc:sldMk cId="1404311858" sldId="321"/>
            <ac:picMk id="6" creationId="{09AA0D29-E62C-4DB1-874F-9F8D9BC263EE}"/>
          </ac:picMkLst>
        </pc:picChg>
      </pc:sldChg>
      <pc:sldChg chg="delSp modSp add delAnim">
        <pc:chgData name="H. Hayward" userId="a40ab6a8-9a44-414f-8968-986c8e540f18" providerId="ADAL" clId="{3098796C-5C0C-42B1-99A6-EA74464F0586}" dt="2021-02-20T15:22:15.592" v="5868" actId="20577"/>
        <pc:sldMkLst>
          <pc:docMk/>
          <pc:sldMk cId="4195256217" sldId="322"/>
        </pc:sldMkLst>
        <pc:spChg chg="mod">
          <ac:chgData name="H. Hayward" userId="a40ab6a8-9a44-414f-8968-986c8e540f18" providerId="ADAL" clId="{3098796C-5C0C-42B1-99A6-EA74464F0586}" dt="2021-02-20T15:20:13.062" v="5664" actId="20577"/>
          <ac:spMkLst>
            <pc:docMk/>
            <pc:sldMk cId="4195256217" sldId="322"/>
            <ac:spMk id="2" creationId="{00000000-0000-0000-0000-000000000000}"/>
          </ac:spMkLst>
        </pc:spChg>
        <pc:spChg chg="mod">
          <ac:chgData name="H. Hayward" userId="a40ab6a8-9a44-414f-8968-986c8e540f18" providerId="ADAL" clId="{3098796C-5C0C-42B1-99A6-EA74464F0586}" dt="2021-02-20T15:22:15.592" v="5868" actId="20577"/>
          <ac:spMkLst>
            <pc:docMk/>
            <pc:sldMk cId="4195256217" sldId="322"/>
            <ac:spMk id="4" creationId="{1C596566-8742-4006-9C01-03D1513F6CE7}"/>
          </ac:spMkLst>
        </pc:spChg>
        <pc:picChg chg="del">
          <ac:chgData name="H. Hayward" userId="a40ab6a8-9a44-414f-8968-986c8e540f18" providerId="ADAL" clId="{3098796C-5C0C-42B1-99A6-EA74464F0586}" dt="2021-02-20T15:19:38.620" v="5550" actId="478"/>
          <ac:picMkLst>
            <pc:docMk/>
            <pc:sldMk cId="4195256217" sldId="322"/>
            <ac:picMk id="6" creationId="{09AA0D29-E62C-4DB1-874F-9F8D9BC263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5BD6-941A-46DF-AC0E-4548CFBEB0A4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3709-2252-4F6F-82F1-C032B12C9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9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9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3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5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7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3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0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2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7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9BBDFF-E59A-4A6C-AF92-8EC950ED9EC2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app=desktop&amp;v=3MTKWnxzqvM&amp;safe=true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F65-D25B-44C9-B98B-8A9E1B1D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68760"/>
            <a:ext cx="5723468" cy="913985"/>
          </a:xfrm>
        </p:spPr>
        <p:txBody>
          <a:bodyPr/>
          <a:lstStyle/>
          <a:p>
            <a:r>
              <a:rPr lang="en-US" dirty="0">
                <a:latin typeface="Letter-join Plus 36" panose="02000505000000020003" pitchFamily="50" charset="0"/>
              </a:rPr>
              <a:t>Year 3 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8C534-4D78-4B9E-87DD-A88F86841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6912767" cy="1524000"/>
          </a:xfrm>
        </p:spPr>
        <p:txBody>
          <a:bodyPr>
            <a:normAutofit/>
          </a:bodyPr>
          <a:lstStyle/>
          <a:p>
            <a:endParaRPr lang="en-US" dirty="0">
              <a:latin typeface="Letter-join 36" panose="02000805000000020003" pitchFamily="50" charset="0"/>
            </a:endParaRPr>
          </a:p>
          <a:p>
            <a:r>
              <a:rPr lang="en-US" dirty="0">
                <a:latin typeface="Letter-join Plus 36" panose="02000505000000020003" pitchFamily="50" charset="0"/>
              </a:rPr>
              <a:t>Weeks Commencing 1.3.21</a:t>
            </a:r>
          </a:p>
        </p:txBody>
      </p:sp>
      <p:pic>
        <p:nvPicPr>
          <p:cNvPr id="1026" name="Picture 2" descr="Image result for book week">
            <a:extLst>
              <a:ext uri="{FF2B5EF4-FFF2-40B4-BE49-F238E27FC236}">
                <a16:creationId xmlns:a16="http://schemas.microsoft.com/office/drawing/2014/main" id="{7BB2EF51-DEEE-401B-894F-C985DD55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2182745"/>
            <a:ext cx="33337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1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en-GB" sz="3000" b="1" u="sng" dirty="0">
                <a:latin typeface="Letter-join Plus 36" panose="02000505000000020003" pitchFamily="50" charset="0"/>
              </a:rPr>
              <a:t>Friday 5</a:t>
            </a:r>
            <a:r>
              <a:rPr lang="en-GB" sz="3000" b="1" u="sng" baseline="30000" dirty="0">
                <a:latin typeface="Letter-join Plus 36" panose="02000505000000020003" pitchFamily="50" charset="0"/>
              </a:rPr>
              <a:t>th</a:t>
            </a:r>
            <a:r>
              <a:rPr lang="en-GB" sz="3000" b="1" u="sng" dirty="0">
                <a:latin typeface="Letter-join Plus 36" panose="02000505000000020003" pitchFamily="50" charset="0"/>
              </a:rPr>
              <a:t> March</a:t>
            </a:r>
            <a:br>
              <a:rPr lang="en-GB" sz="3000" b="1" u="sng" dirty="0">
                <a:latin typeface="Letter-join Plus 36" panose="02000505000000020003" pitchFamily="50" charset="0"/>
              </a:rPr>
            </a:br>
            <a:r>
              <a:rPr lang="en-GB" sz="3000" b="1" u="sng" dirty="0">
                <a:latin typeface="Letter-join Plus 36" panose="02000505000000020003" pitchFamily="50" charset="0"/>
              </a:rPr>
              <a:t>Story Writing </a:t>
            </a:r>
            <a:endParaRPr lang="en-GB" sz="3000" dirty="0">
              <a:latin typeface="Letter-join Plus 36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0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5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400CB-90D2-4C29-BA2E-CDDDE3424716}"/>
              </a:ext>
            </a:extLst>
          </p:cNvPr>
          <p:cNvSpPr txBox="1"/>
          <p:nvPr/>
        </p:nvSpPr>
        <p:spPr>
          <a:xfrm>
            <a:off x="3784899" y="2507800"/>
            <a:ext cx="457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A341A-035E-4A5D-872A-8215D5818F09}"/>
              </a:ext>
            </a:extLst>
          </p:cNvPr>
          <p:cNvSpPr txBox="1"/>
          <p:nvPr/>
        </p:nvSpPr>
        <p:spPr>
          <a:xfrm>
            <a:off x="788133" y="1630637"/>
            <a:ext cx="75677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etter-join Plus 36" panose="02000505000000020003" pitchFamily="50" charset="0"/>
              </a:rPr>
              <a:t>Today, we are going to be writing the stories that we planned yesterday. </a:t>
            </a:r>
          </a:p>
          <a:p>
            <a:pPr algn="ctr"/>
            <a:br>
              <a:rPr lang="en-US" sz="2800" dirty="0">
                <a:latin typeface="Letter-join Plus 36" panose="02000505000000020003" pitchFamily="50" charset="0"/>
              </a:rPr>
            </a:br>
            <a:r>
              <a:rPr lang="en-US" sz="2800" dirty="0">
                <a:latin typeface="Letter-join Plus 36" panose="02000505000000020003" pitchFamily="50" charset="0"/>
              </a:rPr>
              <a:t>Remember, that this is a story of your choice but I want to see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Letter-join Plus 36" panose="02000505000000020003" pitchFamily="50" charset="0"/>
              </a:rPr>
              <a:t>amazing description</a:t>
            </a:r>
            <a:r>
              <a:rPr lang="en-US" sz="2800" dirty="0">
                <a:latin typeface="Letter-join Plus 36" panose="02000505000000020003" pitchFamily="50" charset="0"/>
              </a:rPr>
              <a:t> and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Letter-join Plus 36" panose="02000505000000020003" pitchFamily="50" charset="0"/>
              </a:rPr>
              <a:t>super punctuation</a:t>
            </a:r>
            <a:r>
              <a:rPr lang="en-US" sz="2800" dirty="0">
                <a:latin typeface="Letter-join Plus 36" panose="02000505000000020003" pitchFamily="50" charset="0"/>
              </a:rPr>
              <a:t>. Think carefully about where your sentences begin and end and remember those very important full stops and capital letters. </a:t>
            </a:r>
          </a:p>
          <a:p>
            <a:pPr algn="ctr"/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77F3A5-7C21-44C3-A5EB-912F64581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0247" y="5540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595194"/>
          </a:xfrm>
        </p:spPr>
        <p:txBody>
          <a:bodyPr>
            <a:normAutofit/>
          </a:bodyPr>
          <a:lstStyle/>
          <a:p>
            <a:r>
              <a:rPr lang="en-US" sz="3000" b="1" u="sng" dirty="0">
                <a:latin typeface="Letter-join Plus 36" panose="02000505000000020003" pitchFamily="50" charset="0"/>
              </a:rPr>
              <a:t>Things which will help you:</a:t>
            </a:r>
            <a:endParaRPr lang="en-GB" sz="3000" b="1" u="sng" dirty="0">
              <a:latin typeface="Letter-join Plus 36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0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5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400CB-90D2-4C29-BA2E-CDDDE3424716}"/>
              </a:ext>
            </a:extLst>
          </p:cNvPr>
          <p:cNvSpPr txBox="1"/>
          <p:nvPr/>
        </p:nvSpPr>
        <p:spPr>
          <a:xfrm>
            <a:off x="3784899" y="2507800"/>
            <a:ext cx="457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A341A-035E-4A5D-872A-8215D5818F09}"/>
              </a:ext>
            </a:extLst>
          </p:cNvPr>
          <p:cNvSpPr txBox="1"/>
          <p:nvPr/>
        </p:nvSpPr>
        <p:spPr>
          <a:xfrm>
            <a:off x="788133" y="1630637"/>
            <a:ext cx="7567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Letter-join Plus 36" panose="02000505000000020003" pitchFamily="50" charset="0"/>
              </a:rPr>
              <a:t>Yesterday’s plan </a:t>
            </a:r>
            <a:r>
              <a:rPr lang="en-US" sz="2800" dirty="0">
                <a:latin typeface="Letter-join Plus 36" panose="02000505000000020003" pitchFamily="50" charset="0"/>
              </a:rPr>
              <a:t>- follow it to remind yourself what happens next.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latin typeface="Letter-join Plus 36" panose="02000505000000020003" pitchFamily="50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Letter-join Plus 36" panose="02000505000000020003" pitchFamily="50" charset="0"/>
              </a:rPr>
              <a:t>Wednesday’s golden lines </a:t>
            </a:r>
            <a:r>
              <a:rPr lang="en-US" sz="2800" dirty="0">
                <a:latin typeface="Letter-join Plus 36" panose="02000505000000020003" pitchFamily="50" charset="0"/>
              </a:rPr>
              <a:t>- can you use some of these in your story writing?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latin typeface="Letter-join Plus 36" panose="02000505000000020003" pitchFamily="50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Letter-join Plus 36" panose="02000505000000020003" pitchFamily="50" charset="0"/>
              </a:rPr>
              <a:t>Common exception words </a:t>
            </a:r>
            <a:r>
              <a:rPr lang="en-US" sz="2800" dirty="0">
                <a:latin typeface="Letter-join Plus 36" panose="02000505000000020003" pitchFamily="50" charset="0"/>
              </a:rPr>
              <a:t>- use this sheet in your pack to help your spelling.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latin typeface="Letter-join Plus 36" panose="02000505000000020003" pitchFamily="50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Letter-join Plus 36" panose="02000505000000020003" pitchFamily="50" charset="0"/>
              </a:rPr>
              <a:t>The starters </a:t>
            </a:r>
            <a:r>
              <a:rPr lang="en-US" sz="2800" dirty="0">
                <a:latin typeface="Letter-join Plus 36" panose="02000505000000020003" pitchFamily="50" charset="0"/>
              </a:rPr>
              <a:t>on the next slide.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latin typeface="Letter-join Plus 36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66889-F8B1-43D1-90FE-35ED336C8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6395" y="532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908720"/>
            <a:ext cx="6965245" cy="595194"/>
          </a:xfrm>
        </p:spPr>
        <p:txBody>
          <a:bodyPr>
            <a:noAutofit/>
          </a:bodyPr>
          <a:lstStyle/>
          <a:p>
            <a:r>
              <a:rPr lang="en-US" sz="3000" b="1" u="sng" dirty="0">
                <a:latin typeface="Letter-join Plus 36" panose="02000505000000020003" pitchFamily="50" charset="0"/>
              </a:rPr>
              <a:t>Starting your story</a:t>
            </a:r>
            <a:br>
              <a:rPr lang="en-US" sz="3000" b="1" u="sng" dirty="0">
                <a:latin typeface="Letter-join Plus 36" panose="02000505000000020003" pitchFamily="50" charset="0"/>
              </a:rPr>
            </a:br>
            <a:endParaRPr lang="en-GB" sz="3000" b="1" u="sng" dirty="0">
              <a:latin typeface="Letter-join Plus 36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0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5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96566-8742-4006-9C01-03D1513F6CE7}"/>
              </a:ext>
            </a:extLst>
          </p:cNvPr>
          <p:cNvSpPr txBox="1"/>
          <p:nvPr/>
        </p:nvSpPr>
        <p:spPr>
          <a:xfrm>
            <a:off x="1077612" y="1208002"/>
            <a:ext cx="69652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tter-join Plus 36" panose="02000505000000020003" pitchFamily="50" charset="0"/>
              </a:rPr>
              <a:t>To help you to start your story, I have written two starters which you could use. You don’t need to use one of these, but it is a good way to get started. </a:t>
            </a:r>
          </a:p>
          <a:p>
            <a:endParaRPr lang="en-US" sz="2400" dirty="0">
              <a:latin typeface="Letter-join Plus 36" panose="02000505000000020003" pitchFamily="50" charset="0"/>
            </a:endParaRPr>
          </a:p>
          <a:p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Silver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– </a:t>
            </a:r>
            <a:r>
              <a:rPr lang="en-US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One sunny morning, a small boy was sitting on the sand. He felt bored and wanted something to cheer up his day. Suddenly…</a:t>
            </a:r>
            <a:endParaRPr lang="en-US" sz="2400" b="1" u="sng" dirty="0">
              <a:solidFill>
                <a:schemeClr val="bg1">
                  <a:lumMod val="50000"/>
                </a:schemeClr>
              </a:solidFill>
              <a:latin typeface="Letter-join Plus 36" panose="02000505000000020003" pitchFamily="50" charset="0"/>
            </a:endParaRPr>
          </a:p>
          <a:p>
            <a:endParaRPr lang="en-US" sz="2400" dirty="0">
              <a:latin typeface="Letter-join Plus 36" panose="02000505000000020003" pitchFamily="50" charset="0"/>
            </a:endParaRPr>
          </a:p>
          <a:p>
            <a:endParaRPr lang="en-US" sz="2400" dirty="0">
              <a:latin typeface="Letter-join Plus 36" panose="02000505000000020003" pitchFamily="50" charset="0"/>
            </a:endParaRPr>
          </a:p>
          <a:p>
            <a:r>
              <a:rPr lang="en-US" sz="2400" b="1" u="sng" dirty="0">
                <a:solidFill>
                  <a:srgbClr val="FFC000"/>
                </a:solidFill>
                <a:latin typeface="Letter-join Plus 36" panose="02000505000000020003" pitchFamily="50" charset="0"/>
              </a:rPr>
              <a:t>Gold</a:t>
            </a:r>
            <a:r>
              <a:rPr lang="en-US" sz="2400" dirty="0">
                <a:latin typeface="Letter-join Plus 36" panose="02000505000000020003" pitchFamily="50" charset="0"/>
              </a:rPr>
              <a:t> – One bright, sunny morning, a young boy was sitting quietly on the beach. Bored and lonely, he was desperate for some adventure to liven up his day. Suddenly…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AA0D29-E62C-4DB1-874F-9F8D9BC26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6597" y="5649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908720"/>
            <a:ext cx="6965245" cy="595194"/>
          </a:xfrm>
        </p:spPr>
        <p:txBody>
          <a:bodyPr>
            <a:noAutofit/>
          </a:bodyPr>
          <a:lstStyle/>
          <a:p>
            <a:r>
              <a:rPr lang="en-US" sz="3000" b="1" u="sng" dirty="0">
                <a:latin typeface="Letter-join Plus 36" panose="02000505000000020003" pitchFamily="50" charset="0"/>
              </a:rPr>
              <a:t>Get Writing!</a:t>
            </a:r>
            <a:br>
              <a:rPr lang="en-US" sz="3000" b="1" u="sng" dirty="0">
                <a:latin typeface="Letter-join Plus 36" panose="02000505000000020003" pitchFamily="50" charset="0"/>
              </a:rPr>
            </a:br>
            <a:endParaRPr lang="en-GB" sz="3000" b="1" u="sng" dirty="0">
              <a:latin typeface="Letter-join Plus 36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0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5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96566-8742-4006-9C01-03D1513F6CE7}"/>
              </a:ext>
            </a:extLst>
          </p:cNvPr>
          <p:cNvSpPr txBox="1"/>
          <p:nvPr/>
        </p:nvSpPr>
        <p:spPr>
          <a:xfrm>
            <a:off x="1077612" y="1208002"/>
            <a:ext cx="6965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etter-join Plus 36" panose="02000505000000020003" pitchFamily="50" charset="0"/>
            </a:endParaRPr>
          </a:p>
          <a:p>
            <a:pPr algn="ctr"/>
            <a:r>
              <a:rPr lang="en-US" sz="3200" dirty="0">
                <a:latin typeface="Letter-join Plus 36" panose="02000505000000020003" pitchFamily="50" charset="0"/>
              </a:rPr>
              <a:t>Now it’s time to get started. I can’t wait to read your amazing stories!</a:t>
            </a:r>
          </a:p>
          <a:p>
            <a:pPr algn="ctr"/>
            <a:endParaRPr lang="en-US" sz="3200" dirty="0">
              <a:latin typeface="Letter-join Plus 36" panose="02000505000000020003" pitchFamily="50" charset="0"/>
            </a:endParaRPr>
          </a:p>
          <a:p>
            <a:pPr algn="ctr"/>
            <a:r>
              <a:rPr lang="en-US" sz="3200" dirty="0">
                <a:latin typeface="Letter-join Plus 36" panose="02000505000000020003" pitchFamily="50" charset="0"/>
              </a:rPr>
              <a:t>Remember that there is a prize up for grabs for one very special story. I wonder who will be the prize winner?</a:t>
            </a:r>
          </a:p>
          <a:p>
            <a:pPr algn="ctr"/>
            <a:endParaRPr lang="en-US" sz="3200" dirty="0">
              <a:latin typeface="Letter-join Plus 36" panose="02000505000000020003" pitchFamily="50" charset="0"/>
            </a:endParaRPr>
          </a:p>
          <a:p>
            <a:pPr algn="ctr"/>
            <a:r>
              <a:rPr lang="en-US" sz="3200" dirty="0">
                <a:latin typeface="Letter-join Plus 36" panose="02000505000000020003" pitchFamily="50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41952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052736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Letter-join Plus 36" panose="02000505000000020003" pitchFamily="50" charset="0"/>
              </a:rPr>
              <a:t>Monday 1</a:t>
            </a:r>
            <a:r>
              <a:rPr lang="en-US" sz="3000" b="1" u="sng" baseline="30000" dirty="0">
                <a:latin typeface="Letter-join Plus 36" panose="02000505000000020003" pitchFamily="50" charset="0"/>
              </a:rPr>
              <a:t>st</a:t>
            </a:r>
            <a:r>
              <a:rPr lang="en-US" sz="3000" b="1" u="sng" dirty="0">
                <a:latin typeface="Letter-join Plus 36" panose="02000505000000020003" pitchFamily="50" charset="0"/>
              </a:rPr>
              <a:t> March</a:t>
            </a:r>
          </a:p>
          <a:p>
            <a:pPr algn="ctr"/>
            <a:r>
              <a:rPr lang="en-US" sz="3000" b="1" u="sng" dirty="0">
                <a:latin typeface="Letter-join Plus 36" panose="02000505000000020003" pitchFamily="50" charset="0"/>
              </a:rPr>
              <a:t>Book Tasting</a:t>
            </a:r>
          </a:p>
          <a:p>
            <a:pPr algn="ctr"/>
            <a:endParaRPr lang="en-US" sz="3000" b="1" u="sng" dirty="0">
              <a:latin typeface="Letter-join Plus 36" panose="02000505000000020003" pitchFamily="50" charset="0"/>
            </a:endParaRPr>
          </a:p>
          <a:p>
            <a:pPr algn="ctr"/>
            <a:r>
              <a:rPr lang="en-US" sz="3000" b="1" dirty="0">
                <a:latin typeface="Letter-join Plus 36" panose="02000505000000020003" pitchFamily="50" charset="0"/>
              </a:rPr>
              <a:t>In your pack, you will find a book from  the ‘</a:t>
            </a:r>
            <a:r>
              <a:rPr lang="en-US" sz="3000" b="1" dirty="0" err="1">
                <a:latin typeface="Letter-join Plus 36" panose="02000505000000020003" pitchFamily="50" charset="0"/>
              </a:rPr>
              <a:t>Mr</a:t>
            </a:r>
            <a:r>
              <a:rPr lang="en-US" sz="3000" b="1" dirty="0">
                <a:latin typeface="Letter-join Plus 36" panose="02000505000000020003" pitchFamily="50" charset="0"/>
              </a:rPr>
              <a:t> </a:t>
            </a:r>
            <a:r>
              <a:rPr lang="en-US" sz="3000" b="1" dirty="0" err="1">
                <a:latin typeface="Letter-join Plus 36" panose="02000505000000020003" pitchFamily="50" charset="0"/>
              </a:rPr>
              <a:t>Pattacake</a:t>
            </a:r>
            <a:r>
              <a:rPr lang="en-US" sz="3000" b="1" dirty="0">
                <a:latin typeface="Letter-join Plus 36" panose="02000505000000020003" pitchFamily="50" charset="0"/>
              </a:rPr>
              <a:t>’ series. Which one do you have?</a:t>
            </a:r>
            <a:endParaRPr lang="en-GB" sz="3000" b="1" dirty="0">
              <a:latin typeface="Letter-join Plus 36" panose="020005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1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BEFAD-1536-46ED-BDAE-E62AD424D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83" y="3913687"/>
            <a:ext cx="4703834" cy="29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5" y="2292431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5" y="2606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1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430D07-32DC-4DEB-B57F-15BC529C1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775" y="549605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DD1CF-4CD8-4507-9A14-6DA7593A92E8}"/>
              </a:ext>
            </a:extLst>
          </p:cNvPr>
          <p:cNvSpPr txBox="1"/>
          <p:nvPr/>
        </p:nvSpPr>
        <p:spPr>
          <a:xfrm>
            <a:off x="1293101" y="1091878"/>
            <a:ext cx="52328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Letter-join Plus 36" panose="02000505000000020003" pitchFamily="50" charset="0"/>
              </a:rPr>
              <a:t>Book Tasting</a:t>
            </a:r>
          </a:p>
          <a:p>
            <a:pPr algn="ctr"/>
            <a:r>
              <a:rPr lang="en-US" sz="3000" b="1" dirty="0">
                <a:latin typeface="Letter-join Plus 36" panose="02000505000000020003" pitchFamily="50" charset="0"/>
              </a:rPr>
              <a:t>Using the ‘tasting menu’ in your pack, have a taste of your new book. </a:t>
            </a:r>
          </a:p>
          <a:p>
            <a:pPr algn="ctr"/>
            <a:endParaRPr lang="en-US" sz="3000" b="1" dirty="0">
              <a:latin typeface="Letter-join Plus 36" panose="02000505000000020003" pitchFamily="50" charset="0"/>
            </a:endParaRPr>
          </a:p>
          <a:p>
            <a:pPr algn="ctr"/>
            <a:r>
              <a:rPr lang="en-US" sz="3000" b="1" dirty="0">
                <a:latin typeface="Letter-join Plus 36" panose="02000505000000020003" pitchFamily="50" charset="0"/>
              </a:rPr>
              <a:t>Before you start reading, complete the ‘Starter’ section by looking at the cover. Then read 3 pages and complete your ‘Main Course’ section. </a:t>
            </a:r>
            <a:endParaRPr lang="en-GB" sz="3000" b="1" dirty="0">
              <a:latin typeface="Letter-join Plus 36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69D90-D618-45DF-B1BA-4A8608EA8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814" y="693643"/>
            <a:ext cx="2428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5" y="2243493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619" y="553035"/>
            <a:ext cx="6912768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000" b="1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US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Tuesday 2</a:t>
            </a:r>
            <a:r>
              <a:rPr lang="en-US" sz="3000" b="1" u="sng" baseline="300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nd</a:t>
            </a:r>
            <a:r>
              <a:rPr lang="en-US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 March</a:t>
            </a:r>
            <a:endParaRPr lang="en-GB" sz="3000" b="1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GB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Flotsam</a:t>
            </a:r>
          </a:p>
          <a:p>
            <a:pPr algn="ctr"/>
            <a:endParaRPr lang="en-US" sz="3000" b="1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GB" sz="3000" b="1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US" sz="3000" b="1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US" sz="2200" dirty="0">
              <a:hlinkClick r:id="rId5"/>
            </a:endParaRPr>
          </a:p>
          <a:p>
            <a:pPr algn="ctr"/>
            <a:endParaRPr lang="en-US" sz="2200" dirty="0">
              <a:hlinkClick r:id="rId5"/>
            </a:endParaRPr>
          </a:p>
          <a:p>
            <a:pPr algn="ctr"/>
            <a:endParaRPr lang="en-US" sz="2200" dirty="0">
              <a:hlinkClick r:id="rId5"/>
            </a:endParaRPr>
          </a:p>
          <a:p>
            <a:pPr algn="ctr"/>
            <a:endParaRPr lang="en-US" sz="2200" dirty="0">
              <a:hlinkClick r:id="rId5"/>
            </a:endParaRPr>
          </a:p>
          <a:p>
            <a:pPr algn="ctr"/>
            <a:endParaRPr lang="en-US" sz="2200" dirty="0">
              <a:latin typeface="Letter-join Plus 36" panose="02000505000000020003" pitchFamily="50" charset="0"/>
              <a:hlinkClick r:id="rId5"/>
            </a:endParaRPr>
          </a:p>
          <a:p>
            <a:pPr algn="ctr"/>
            <a:r>
              <a:rPr lang="en-US" sz="2200" dirty="0">
                <a:latin typeface="Letter-join Plus 36" panose="02000505000000020003" pitchFamily="50" charset="0"/>
                <a:hlinkClick r:id="rId5"/>
              </a:rPr>
              <a:t>https://www.youtube.com/watch?app=desktop&amp;v=3MTKWnxzqvM&amp;safe=true</a:t>
            </a:r>
            <a:endParaRPr lang="en-US" sz="2200" dirty="0">
              <a:latin typeface="Letter-join Plus 36" panose="020005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142" y="2606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2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EF0BC-673D-4483-9AC6-BCD0D22AB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293" y="1930636"/>
            <a:ext cx="2278097" cy="1872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CDC0D-651D-4CCF-BF02-89A841E51273}"/>
              </a:ext>
            </a:extLst>
          </p:cNvPr>
          <p:cNvSpPr txBox="1"/>
          <p:nvPr/>
        </p:nvSpPr>
        <p:spPr>
          <a:xfrm>
            <a:off x="1115616" y="1930636"/>
            <a:ext cx="4418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tter-join Plus 36" panose="02000505000000020003" pitchFamily="50" charset="0"/>
              </a:rPr>
              <a:t>This week, the whole school is looking at ‘Flotsam’ by Davide Wiesner. This is a graphic novel which means it has no words. Instead, the illustrations tell the story. Click on the link below to ‘read’ the book.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D4BB91-68FE-48D8-891B-96B45647D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23584" y="408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5" y="2243493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  <a:p>
            <a:pPr algn="ctr"/>
            <a:endParaRPr lang="en-GB" sz="2500" b="1" dirty="0">
              <a:latin typeface="Letter-join Plus 36" panose="020005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619" y="1125819"/>
            <a:ext cx="691276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F</a:t>
            </a:r>
            <a:r>
              <a:rPr lang="en-GB" sz="2800" b="1" u="sng" dirty="0" err="1">
                <a:solidFill>
                  <a:schemeClr val="accent4"/>
                </a:solidFill>
                <a:latin typeface="Letter-join Plus 36" panose="02000505000000020003" pitchFamily="50" charset="0"/>
              </a:rPr>
              <a:t>lotsam</a:t>
            </a:r>
            <a:r>
              <a:rPr lang="en-GB" sz="28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 Comprehension</a:t>
            </a:r>
          </a:p>
          <a:p>
            <a:pPr algn="ctr"/>
            <a:endParaRPr lang="en-GB" sz="2000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GB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In your pack, you will find some comprehension questions to answer. As there are no words, you will not be looking for the answers in a text, but instead using the pictures. </a:t>
            </a:r>
            <a:r>
              <a:rPr lang="en-US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H</a:t>
            </a:r>
            <a:r>
              <a:rPr lang="en-GB" sz="2400" dirty="0" err="1">
                <a:solidFill>
                  <a:schemeClr val="accent4"/>
                </a:solidFill>
                <a:latin typeface="Letter-join Plus 36" panose="02000505000000020003" pitchFamily="50" charset="0"/>
              </a:rPr>
              <a:t>ave</a:t>
            </a:r>
            <a:r>
              <a:rPr lang="en-GB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 the ‘Flotsam’ video open so that you can look through the pictures to help you to answer the questions.</a:t>
            </a:r>
          </a:p>
          <a:p>
            <a:pPr algn="ctr"/>
            <a:endParaRPr lang="en-GB" sz="24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US" sz="24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US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P</a:t>
            </a:r>
            <a:r>
              <a:rPr lang="en-GB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lease answer the questions on both of the Day 2 sheets using full sentences. </a:t>
            </a:r>
          </a:p>
          <a:p>
            <a:pPr algn="ctr"/>
            <a:endParaRPr lang="en-US" sz="20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US" sz="20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GB" sz="20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US" sz="2000" b="1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GB" sz="2000" b="1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sz="1300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  <a:p>
            <a:pPr algn="ctr"/>
            <a:endParaRPr lang="en-GB" b="1" dirty="0">
              <a:solidFill>
                <a:schemeClr val="accent4"/>
              </a:solidFill>
              <a:latin typeface="Letter-join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5" y="2606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2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857" y="162509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3 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B11AE-9C30-48B6-89E4-B33D3338FC7A}"/>
              </a:ext>
            </a:extLst>
          </p:cNvPr>
          <p:cNvSpPr txBox="1"/>
          <p:nvPr/>
        </p:nvSpPr>
        <p:spPr>
          <a:xfrm>
            <a:off x="1223628" y="1124744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Wednesday 3</a:t>
            </a:r>
            <a:r>
              <a:rPr lang="en-US" sz="3000" b="1" u="sng" baseline="300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rd</a:t>
            </a:r>
            <a:r>
              <a:rPr lang="en-US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 March</a:t>
            </a:r>
          </a:p>
          <a:p>
            <a:pPr algn="ctr"/>
            <a:r>
              <a:rPr lang="en-US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F</a:t>
            </a:r>
            <a:r>
              <a:rPr lang="en-GB" sz="3000" b="1" u="sng" dirty="0" err="1">
                <a:solidFill>
                  <a:schemeClr val="accent4"/>
                </a:solidFill>
                <a:latin typeface="Letter-join Plus 36" panose="02000505000000020003" pitchFamily="50" charset="0"/>
              </a:rPr>
              <a:t>lotsam</a:t>
            </a:r>
            <a:r>
              <a:rPr lang="en-GB" sz="3000" b="1" u="sng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 Description</a:t>
            </a:r>
            <a:endParaRPr lang="en-GB" sz="3000" u="sng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endParaRPr lang="en-US" sz="30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US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Today, we’re going to be describing some of the photos taken by the underwater camera. </a:t>
            </a:r>
          </a:p>
          <a:p>
            <a:pPr algn="ctr"/>
            <a:endParaRPr lang="en-US" sz="2400" dirty="0">
              <a:solidFill>
                <a:schemeClr val="accent4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US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In your pack you have 3 photos to choose from, taken from ‘Flotsam’. </a:t>
            </a:r>
            <a:r>
              <a:rPr lang="en-US" sz="2400" b="1" dirty="0">
                <a:solidFill>
                  <a:srgbClr val="C00000"/>
                </a:solidFill>
                <a:latin typeface="Letter-join Plus 36" panose="02000505000000020003" pitchFamily="50" charset="0"/>
              </a:rPr>
              <a:t>Pick 2 of them </a:t>
            </a:r>
            <a:r>
              <a:rPr lang="en-US" sz="2400" dirty="0">
                <a:solidFill>
                  <a:schemeClr val="accent4"/>
                </a:solidFill>
                <a:latin typeface="Letter-join Plus 36" panose="02000505000000020003" pitchFamily="50" charset="0"/>
              </a:rPr>
              <a:t>to add description to, including ambitious adjectives, expanded noun phrases and similes. See my example on the next page to show you how.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18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857" y="162509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3 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B11AE-9C30-48B6-89E4-B33D3338FC7A}"/>
              </a:ext>
            </a:extLst>
          </p:cNvPr>
          <p:cNvSpPr txBox="1"/>
          <p:nvPr/>
        </p:nvSpPr>
        <p:spPr>
          <a:xfrm>
            <a:off x="1223628" y="11247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3538B-1050-4DA7-AF6C-F469AABDD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132856"/>
            <a:ext cx="2860526" cy="2305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2FDA3-AF1C-4A24-812F-9C193F3AC5A2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69FFA-CE52-482C-8D49-0DFFD40E48EA}"/>
              </a:ext>
            </a:extLst>
          </p:cNvPr>
          <p:cNvSpPr txBox="1"/>
          <p:nvPr/>
        </p:nvSpPr>
        <p:spPr>
          <a:xfrm>
            <a:off x="6012160" y="112474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tter-join Plus 36" panose="02000505000000020003" pitchFamily="50" charset="0"/>
              </a:rPr>
              <a:t>The huge starfish stood as tall as giants stretching up to the sky. </a:t>
            </a:r>
            <a:endParaRPr lang="en-GB" sz="2000" dirty="0">
              <a:latin typeface="Letter-join Plus 36" panose="0200050500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51AD6-C1B2-4578-8E53-200E59B0C2DF}"/>
              </a:ext>
            </a:extLst>
          </p:cNvPr>
          <p:cNvSpPr txBox="1"/>
          <p:nvPr/>
        </p:nvSpPr>
        <p:spPr>
          <a:xfrm>
            <a:off x="5931210" y="388620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tter-join Plus 36" panose="02000505000000020003" pitchFamily="50" charset="0"/>
              </a:rPr>
              <a:t>wavy water as clear as crystal</a:t>
            </a:r>
            <a:endParaRPr lang="en-GB" sz="2000" dirty="0">
              <a:latin typeface="Letter-join Plus 36" panose="02000505000000020003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1A162-4B01-4392-9757-2144E2A8CAA7}"/>
              </a:ext>
            </a:extLst>
          </p:cNvPr>
          <p:cNvSpPr txBox="1"/>
          <p:nvPr/>
        </p:nvSpPr>
        <p:spPr>
          <a:xfrm>
            <a:off x="1187826" y="1366698"/>
            <a:ext cx="352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tter-join Plus 36" panose="02000505000000020003" pitchFamily="50" charset="0"/>
              </a:rPr>
              <a:t>white, fluffy clouds in the sky</a:t>
            </a:r>
            <a:endParaRPr lang="en-GB" sz="2000" dirty="0">
              <a:latin typeface="Letter-join Plus 36" panose="02000505000000020003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CB79B-134C-4964-A0AC-478EBE686BB2}"/>
              </a:ext>
            </a:extLst>
          </p:cNvPr>
          <p:cNvCxnSpPr/>
          <p:nvPr/>
        </p:nvCxnSpPr>
        <p:spPr>
          <a:xfrm>
            <a:off x="2987824" y="1766808"/>
            <a:ext cx="288032" cy="366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206FD-8845-48A5-8C49-6DE509B5A1B4}"/>
              </a:ext>
            </a:extLst>
          </p:cNvPr>
          <p:cNvCxnSpPr/>
          <p:nvPr/>
        </p:nvCxnSpPr>
        <p:spPr>
          <a:xfrm flipV="1">
            <a:off x="5508107" y="1494076"/>
            <a:ext cx="504053" cy="672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5DCADB-2CCD-4B2F-A7F8-188737EC2AC5}"/>
              </a:ext>
            </a:extLst>
          </p:cNvPr>
          <p:cNvCxnSpPr/>
          <p:nvPr/>
        </p:nvCxnSpPr>
        <p:spPr>
          <a:xfrm>
            <a:off x="5868146" y="3645024"/>
            <a:ext cx="792086" cy="241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F4D220-D750-48A7-8B9C-854CDF4764DA}"/>
              </a:ext>
            </a:extLst>
          </p:cNvPr>
          <p:cNvSpPr txBox="1"/>
          <p:nvPr/>
        </p:nvSpPr>
        <p:spPr>
          <a:xfrm>
            <a:off x="1103243" y="3645024"/>
            <a:ext cx="244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tter-join Plus 36" panose="02000505000000020003" pitchFamily="50" charset="0"/>
              </a:rPr>
              <a:t>rippling waves</a:t>
            </a:r>
            <a:endParaRPr lang="en-GB" sz="2000" dirty="0">
              <a:latin typeface="Letter-join Plus 36" panose="02000505000000020003" pitchFamily="50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BDCAF9-304C-4715-918B-42B1D85721E7}"/>
              </a:ext>
            </a:extLst>
          </p:cNvPr>
          <p:cNvCxnSpPr/>
          <p:nvPr/>
        </p:nvCxnSpPr>
        <p:spPr>
          <a:xfrm>
            <a:off x="2015817" y="4045134"/>
            <a:ext cx="792086" cy="241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07B215-A9D2-4F2C-8556-67FCB512020C}"/>
              </a:ext>
            </a:extLst>
          </p:cNvPr>
          <p:cNvSpPr txBox="1"/>
          <p:nvPr/>
        </p:nvSpPr>
        <p:spPr>
          <a:xfrm>
            <a:off x="2044702" y="4718856"/>
            <a:ext cx="298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tter-join Plus 36" panose="02000505000000020003" pitchFamily="50" charset="0"/>
              </a:rPr>
              <a:t>Miniature fish as tiny as tadpoles swam around their feet. </a:t>
            </a:r>
            <a:endParaRPr lang="en-GB" sz="2000" dirty="0">
              <a:latin typeface="Letter-join Plus 36" panose="02000505000000020003" pitchFamily="50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569312-B5C9-4BB2-963B-F65A7BAA5728}"/>
              </a:ext>
            </a:extLst>
          </p:cNvPr>
          <p:cNvCxnSpPr>
            <a:cxnSpLocks/>
          </p:cNvCxnSpPr>
          <p:nvPr/>
        </p:nvCxnSpPr>
        <p:spPr>
          <a:xfrm flipH="1">
            <a:off x="3923928" y="3998967"/>
            <a:ext cx="931887" cy="692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61F67F-2190-42FA-9A82-8379A228668F}"/>
              </a:ext>
            </a:extLst>
          </p:cNvPr>
          <p:cNvCxnSpPr>
            <a:cxnSpLocks/>
          </p:cNvCxnSpPr>
          <p:nvPr/>
        </p:nvCxnSpPr>
        <p:spPr>
          <a:xfrm>
            <a:off x="5092264" y="4438355"/>
            <a:ext cx="699655" cy="503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797A8B-0190-4375-8AF8-272F8B0AAEBE}"/>
              </a:ext>
            </a:extLst>
          </p:cNvPr>
          <p:cNvSpPr txBox="1"/>
          <p:nvPr/>
        </p:nvSpPr>
        <p:spPr>
          <a:xfrm>
            <a:off x="5714702" y="494154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tter-join Plus 36" panose="02000505000000020003" pitchFamily="50" charset="0"/>
              </a:rPr>
              <a:t>glistening turquoise ocean </a:t>
            </a:r>
            <a:endParaRPr lang="en-GB" sz="2000" dirty="0">
              <a:latin typeface="Letter-join Plus 36" panose="02000505000000020003" pitchFamily="50" charset="0"/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C3647B-B5D9-4C08-9824-635F1A382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3243" y="5494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en-GB" sz="3000" b="1" u="sng" dirty="0">
                <a:latin typeface="Letter-join Plus 36" panose="02000505000000020003" pitchFamily="50" charset="0"/>
              </a:rPr>
              <a:t>Thursday 4</a:t>
            </a:r>
            <a:r>
              <a:rPr lang="en-GB" sz="3000" b="1" u="sng" baseline="30000" dirty="0">
                <a:latin typeface="Letter-join Plus 36" panose="02000505000000020003" pitchFamily="50" charset="0"/>
              </a:rPr>
              <a:t>th</a:t>
            </a:r>
            <a:r>
              <a:rPr lang="en-GB" sz="3000" b="1" u="sng" dirty="0">
                <a:latin typeface="Letter-join Plus 36" panose="02000505000000020003" pitchFamily="50" charset="0"/>
              </a:rPr>
              <a:t> March</a:t>
            </a:r>
            <a:br>
              <a:rPr lang="en-GB" sz="3000" b="1" u="sng" dirty="0">
                <a:latin typeface="Letter-join Plus 36" panose="02000505000000020003" pitchFamily="50" charset="0"/>
              </a:rPr>
            </a:br>
            <a:r>
              <a:rPr lang="en-GB" sz="3000" b="1" u="sng" dirty="0">
                <a:latin typeface="Letter-join Plus 36" panose="02000505000000020003" pitchFamily="50" charset="0"/>
              </a:rPr>
              <a:t>Story Planning</a:t>
            </a:r>
            <a:endParaRPr lang="en-GB" sz="3000" dirty="0">
              <a:latin typeface="Letter-join Plus 36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0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4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400CB-90D2-4C29-BA2E-CDDDE3424716}"/>
              </a:ext>
            </a:extLst>
          </p:cNvPr>
          <p:cNvSpPr txBox="1"/>
          <p:nvPr/>
        </p:nvSpPr>
        <p:spPr>
          <a:xfrm>
            <a:off x="3784899" y="2507800"/>
            <a:ext cx="457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A341A-035E-4A5D-872A-8215D5818F09}"/>
              </a:ext>
            </a:extLst>
          </p:cNvPr>
          <p:cNvSpPr txBox="1"/>
          <p:nvPr/>
        </p:nvSpPr>
        <p:spPr>
          <a:xfrm>
            <a:off x="788133" y="1630637"/>
            <a:ext cx="75677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etter-join Plus 36" panose="02000505000000020003" pitchFamily="50" charset="0"/>
              </a:rPr>
              <a:t>We’re going to be using ‘Flotsam’ to inspire our own story writing. Tomorrow, we will have lots of time to write our own stories using our own ideas.</a:t>
            </a:r>
          </a:p>
          <a:p>
            <a:pPr algn="ctr"/>
            <a:endParaRPr lang="en-US" sz="2800" dirty="0">
              <a:latin typeface="Letter-join Plus 36" panose="02000505000000020003" pitchFamily="50" charset="0"/>
            </a:endParaRPr>
          </a:p>
          <a:p>
            <a:pPr algn="ctr"/>
            <a:r>
              <a:rPr lang="en-US" sz="2800" dirty="0">
                <a:latin typeface="Letter-join Plus 36" panose="02000505000000020003" pitchFamily="50" charset="0"/>
              </a:rPr>
              <a:t>Today, we’re going to plan what our stories will be about, using a storyboard to help us. </a:t>
            </a:r>
          </a:p>
          <a:p>
            <a:pPr algn="ctr"/>
            <a:endParaRPr lang="en-US" sz="2800" dirty="0">
              <a:latin typeface="Letter-join Plus 36" panose="02000505000000020003" pitchFamily="50" charset="0"/>
            </a:endParaRPr>
          </a:p>
          <a:p>
            <a:pPr algn="ctr"/>
            <a:r>
              <a:rPr lang="en-US" sz="2800" dirty="0">
                <a:latin typeface="Letter-join Plus 36" panose="02000505000000020003" pitchFamily="50" charset="0"/>
              </a:rPr>
              <a:t>Everyone’s story will start with a boy playing on the beach. After that, it’s up to you!</a:t>
            </a:r>
          </a:p>
          <a:p>
            <a:pPr algn="ctr"/>
            <a:endParaRPr lang="en-US" sz="2800" dirty="0">
              <a:latin typeface="Letter-join Plus 36" panose="02000505000000020003" pitchFamily="50" charset="0"/>
            </a:endParaRPr>
          </a:p>
          <a:p>
            <a:pPr algn="ctr"/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065681-F973-4ED0-9E4C-13821F47A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6061" y="564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en-GB" sz="3000" b="1" u="sng" dirty="0">
                <a:latin typeface="Letter-join Plus 36" panose="02000505000000020003" pitchFamily="50" charset="0"/>
              </a:rPr>
              <a:t>Thursday 4</a:t>
            </a:r>
            <a:r>
              <a:rPr lang="en-GB" sz="3000" b="1" u="sng" baseline="30000" dirty="0">
                <a:latin typeface="Letter-join Plus 36" panose="02000505000000020003" pitchFamily="50" charset="0"/>
              </a:rPr>
              <a:t>th</a:t>
            </a:r>
            <a:r>
              <a:rPr lang="en-GB" sz="3000" b="1" u="sng" dirty="0">
                <a:latin typeface="Letter-join Plus 36" panose="02000505000000020003" pitchFamily="50" charset="0"/>
              </a:rPr>
              <a:t> March</a:t>
            </a:r>
            <a:br>
              <a:rPr lang="en-GB" sz="3000" b="1" u="sng" dirty="0">
                <a:latin typeface="Letter-join Plus 36" panose="02000505000000020003" pitchFamily="50" charset="0"/>
              </a:rPr>
            </a:br>
            <a:r>
              <a:rPr lang="en-GB" sz="3000" b="1" u="sng" dirty="0">
                <a:latin typeface="Letter-join Plus 36" panose="02000505000000020003" pitchFamily="50" charset="0"/>
              </a:rPr>
              <a:t>Story Planning</a:t>
            </a:r>
            <a:endParaRPr lang="en-GB" sz="3000" dirty="0">
              <a:latin typeface="Letter-join Plus 36" panose="02000505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0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36" panose="02000505000000020003" pitchFamily="50" charset="0"/>
              </a:rPr>
              <a:t>Day 4</a:t>
            </a:r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400CB-90D2-4C29-BA2E-CDDDE3424716}"/>
              </a:ext>
            </a:extLst>
          </p:cNvPr>
          <p:cNvSpPr txBox="1"/>
          <p:nvPr/>
        </p:nvSpPr>
        <p:spPr>
          <a:xfrm>
            <a:off x="3784899" y="2507800"/>
            <a:ext cx="457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  <a:p>
            <a:pPr algn="ctr"/>
            <a:endParaRPr lang="en-GB" dirty="0">
              <a:latin typeface="Letter-join 36" panose="0200080500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A341A-035E-4A5D-872A-8215D5818F09}"/>
              </a:ext>
            </a:extLst>
          </p:cNvPr>
          <p:cNvSpPr txBox="1"/>
          <p:nvPr/>
        </p:nvSpPr>
        <p:spPr>
          <a:xfrm>
            <a:off x="788133" y="1630637"/>
            <a:ext cx="75677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Silver - complete 4 sections of a storyboard.</a:t>
            </a:r>
          </a:p>
          <a:p>
            <a:pPr algn="ctr"/>
            <a:endParaRPr lang="en-US" sz="2800" dirty="0">
              <a:latin typeface="Letter-join Plus 36" panose="02000505000000020003" pitchFamily="50" charset="0"/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Letter-join Plus 36" panose="02000505000000020003" pitchFamily="50" charset="0"/>
              </a:rPr>
              <a:t>Gold – complete 6 sections of a storyboard.</a:t>
            </a:r>
          </a:p>
          <a:p>
            <a:pPr algn="ctr"/>
            <a:endParaRPr lang="en-US" sz="2800" dirty="0">
              <a:solidFill>
                <a:srgbClr val="FFC000"/>
              </a:solidFill>
              <a:latin typeface="Letter-join Plus 36" panose="02000505000000020003" pitchFamily="50" charset="0"/>
            </a:endParaRPr>
          </a:p>
          <a:p>
            <a:pPr algn="ctr"/>
            <a:r>
              <a:rPr lang="en-US" sz="2800" dirty="0">
                <a:latin typeface="Letter-join Plus 36" panose="02000505000000020003" pitchFamily="50" charset="0"/>
              </a:rPr>
              <a:t>You will notice that I have started the first one for you, but you can add more information to it. What could he be playing with? Does he spot something unusual? </a:t>
            </a:r>
            <a:r>
              <a:rPr lang="en-US" sz="2800" dirty="0">
                <a:solidFill>
                  <a:srgbClr val="FFC000"/>
                </a:solidFill>
                <a:latin typeface="Letter-join Plus 36" panose="02000505000000020003" pitchFamily="50" charset="0"/>
              </a:rPr>
              <a:t> </a:t>
            </a:r>
          </a:p>
          <a:p>
            <a:pPr algn="ctr"/>
            <a:endParaRPr lang="en-US" sz="2800" dirty="0">
              <a:latin typeface="Letter-join Plus 36" panose="02000505000000020003" pitchFamily="50" charset="0"/>
            </a:endParaRPr>
          </a:p>
          <a:p>
            <a:pPr algn="ctr"/>
            <a:endParaRPr lang="en-GB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21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10" ma:contentTypeDescription="Create a new document." ma:contentTypeScope="" ma:versionID="e77d9874ed18400df94d084baadfdbf2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5879eb6b44e270956e814da057c75b4a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D552E-7416-4491-9E10-572E656D4FD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c91f00e-3f99-4d30-ad6c-f4911f93f7b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F69ACA-D692-485B-B67E-A846685F58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C7BD2-017A-4AAF-A2C6-9B60F2C4D2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794</Words>
  <Application>Microsoft Office PowerPoint</Application>
  <PresentationFormat>On-screen Show (4:3)</PresentationFormat>
  <Paragraphs>126</Paragraphs>
  <Slides>13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Letter-join 36</vt:lpstr>
      <vt:lpstr>Letter-join Plus 36</vt:lpstr>
      <vt:lpstr>Rage Italic</vt:lpstr>
      <vt:lpstr>Pushpin</vt:lpstr>
      <vt:lpstr>Year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4th March Story Planning</vt:lpstr>
      <vt:lpstr>Thursday 4th March Story Planning</vt:lpstr>
      <vt:lpstr>Friday 5th March Story Writing </vt:lpstr>
      <vt:lpstr>Things which will help you:</vt:lpstr>
      <vt:lpstr>Starting your story </vt:lpstr>
      <vt:lpstr>Get Writing!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Hillside Assessment System  2015</dc:title>
  <dc:creator>teacher</dc:creator>
  <cp:lastModifiedBy>H. Hayward</cp:lastModifiedBy>
  <cp:revision>317</cp:revision>
  <cp:lastPrinted>2021-01-05T13:42:01Z</cp:lastPrinted>
  <dcterms:created xsi:type="dcterms:W3CDTF">2015-07-10T19:38:16Z</dcterms:created>
  <dcterms:modified xsi:type="dcterms:W3CDTF">2021-02-20T15:22:25Z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