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256" r:id="rId5"/>
    <p:sldId id="262" r:id="rId6"/>
    <p:sldId id="327" r:id="rId7"/>
    <p:sldId id="329" r:id="rId8"/>
    <p:sldId id="257" r:id="rId9"/>
    <p:sldId id="330" r:id="rId10"/>
    <p:sldId id="270" r:id="rId11"/>
    <p:sldId id="310" r:id="rId12"/>
    <p:sldId id="271" r:id="rId13"/>
    <p:sldId id="311" r:id="rId14"/>
    <p:sldId id="328" r:id="rId15"/>
    <p:sldId id="333" r:id="rId16"/>
    <p:sldId id="326" r:id="rId17"/>
    <p:sldId id="331" r:id="rId18"/>
    <p:sldId id="334" r:id="rId19"/>
    <p:sldId id="277" r:id="rId20"/>
    <p:sldId id="267" r:id="rId21"/>
    <p:sldId id="266" r:id="rId22"/>
    <p:sldId id="269"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3E2"/>
    <a:srgbClr val="DBD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B6CE6-1686-457D-B0BC-2B4237F282FC}" v="166" dt="2021-02-21T14:06:1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75547" autoAdjust="0"/>
  </p:normalViewPr>
  <p:slideViewPr>
    <p:cSldViewPr>
      <p:cViewPr varScale="1">
        <p:scale>
          <a:sx n="65" d="100"/>
          <a:sy n="65" d="100"/>
        </p:scale>
        <p:origin x="2136" y="38"/>
      </p:cViewPr>
      <p:guideLst>
        <p:guide orient="horz" pos="2160"/>
        <p:guide pos="288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ellor" userId="f7a868f1-cec5-42da-88df-2860a1c74a3f" providerId="ADAL" clId="{EC6B6CE6-1686-457D-B0BC-2B4237F282FC}"/>
    <pc:docChg chg="undo redo custSel addSld delSld modSld sldOrd">
      <pc:chgData name="James Mellor" userId="f7a868f1-cec5-42da-88df-2860a1c74a3f" providerId="ADAL" clId="{EC6B6CE6-1686-457D-B0BC-2B4237F282FC}" dt="2021-02-21T14:06:13.420" v="14271"/>
      <pc:docMkLst>
        <pc:docMk/>
      </pc:docMkLst>
      <pc:sldChg chg="modSp mod">
        <pc:chgData name="James Mellor" userId="f7a868f1-cec5-42da-88df-2860a1c74a3f" providerId="ADAL" clId="{EC6B6CE6-1686-457D-B0BC-2B4237F282FC}" dt="2021-02-18T14:45:04.843" v="39" actId="1076"/>
        <pc:sldMkLst>
          <pc:docMk/>
          <pc:sldMk cId="3633189284" sldId="256"/>
        </pc:sldMkLst>
        <pc:spChg chg="mod">
          <ac:chgData name="James Mellor" userId="f7a868f1-cec5-42da-88df-2860a1c74a3f" providerId="ADAL" clId="{EC6B6CE6-1686-457D-B0BC-2B4237F282FC}" dt="2021-02-18T14:45:04.843" v="39" actId="1076"/>
          <ac:spMkLst>
            <pc:docMk/>
            <pc:sldMk cId="3633189284" sldId="256"/>
            <ac:spMk id="2" creationId="{00000000-0000-0000-0000-000000000000}"/>
          </ac:spMkLst>
        </pc:spChg>
      </pc:sldChg>
      <pc:sldChg chg="addSp delSp modSp mod">
        <pc:chgData name="James Mellor" userId="f7a868f1-cec5-42da-88df-2860a1c74a3f" providerId="ADAL" clId="{EC6B6CE6-1686-457D-B0BC-2B4237F282FC}" dt="2021-02-20T13:36:07.969" v="8241" actId="20577"/>
        <pc:sldMkLst>
          <pc:docMk/>
          <pc:sldMk cId="2201018016" sldId="257"/>
        </pc:sldMkLst>
        <pc:spChg chg="mod">
          <ac:chgData name="James Mellor" userId="f7a868f1-cec5-42da-88df-2860a1c74a3f" providerId="ADAL" clId="{EC6B6CE6-1686-457D-B0BC-2B4237F282FC}" dt="2021-02-18T15:12:05.786" v="890" actId="1076"/>
          <ac:spMkLst>
            <pc:docMk/>
            <pc:sldMk cId="2201018016" sldId="257"/>
            <ac:spMk id="3" creationId="{00000000-0000-0000-0000-000000000000}"/>
          </ac:spMkLst>
        </pc:spChg>
        <pc:spChg chg="mod">
          <ac:chgData name="James Mellor" userId="f7a868f1-cec5-42da-88df-2860a1c74a3f" providerId="ADAL" clId="{EC6B6CE6-1686-457D-B0BC-2B4237F282FC}" dt="2021-02-18T15:11:59.950" v="889" actId="1076"/>
          <ac:spMkLst>
            <pc:docMk/>
            <pc:sldMk cId="2201018016" sldId="257"/>
            <ac:spMk id="5" creationId="{00000000-0000-0000-0000-000000000000}"/>
          </ac:spMkLst>
        </pc:spChg>
        <pc:spChg chg="mod">
          <ac:chgData name="James Mellor" userId="f7a868f1-cec5-42da-88df-2860a1c74a3f" providerId="ADAL" clId="{EC6B6CE6-1686-457D-B0BC-2B4237F282FC}" dt="2021-02-18T15:11:51.100" v="887" actId="1076"/>
          <ac:spMkLst>
            <pc:docMk/>
            <pc:sldMk cId="2201018016" sldId="257"/>
            <ac:spMk id="6" creationId="{00000000-0000-0000-0000-000000000000}"/>
          </ac:spMkLst>
        </pc:spChg>
        <pc:spChg chg="add mod">
          <ac:chgData name="James Mellor" userId="f7a868f1-cec5-42da-88df-2860a1c74a3f" providerId="ADAL" clId="{EC6B6CE6-1686-457D-B0BC-2B4237F282FC}" dt="2021-02-18T15:14:37.687" v="893" actId="122"/>
          <ac:spMkLst>
            <pc:docMk/>
            <pc:sldMk cId="2201018016" sldId="257"/>
            <ac:spMk id="12" creationId="{2D3BEEB5-904D-4B91-81B5-B280181FBE8C}"/>
          </ac:spMkLst>
        </pc:spChg>
        <pc:spChg chg="add mod">
          <ac:chgData name="James Mellor" userId="f7a868f1-cec5-42da-88df-2860a1c74a3f" providerId="ADAL" clId="{EC6B6CE6-1686-457D-B0BC-2B4237F282FC}" dt="2021-02-20T13:36:07.969" v="8241" actId="20577"/>
          <ac:spMkLst>
            <pc:docMk/>
            <pc:sldMk cId="2201018016" sldId="257"/>
            <ac:spMk id="13" creationId="{1B8252E3-1169-4EF9-A6B4-6BCEDE3AA520}"/>
          </ac:spMkLst>
        </pc:spChg>
        <pc:picChg chg="del">
          <ac:chgData name="James Mellor" userId="f7a868f1-cec5-42da-88df-2860a1c74a3f" providerId="ADAL" clId="{EC6B6CE6-1686-457D-B0BC-2B4237F282FC}" dt="2021-02-18T15:06:24.763" v="725" actId="478"/>
          <ac:picMkLst>
            <pc:docMk/>
            <pc:sldMk cId="2201018016" sldId="257"/>
            <ac:picMk id="9" creationId="{00000000-0000-0000-0000-000000000000}"/>
          </ac:picMkLst>
        </pc:picChg>
        <pc:picChg chg="add del mod">
          <ac:chgData name="James Mellor" userId="f7a868f1-cec5-42da-88df-2860a1c74a3f" providerId="ADAL" clId="{EC6B6CE6-1686-457D-B0BC-2B4237F282FC}" dt="2021-02-18T15:04:56.859" v="722" actId="478"/>
          <ac:picMkLst>
            <pc:docMk/>
            <pc:sldMk cId="2201018016" sldId="257"/>
            <ac:picMk id="10" creationId="{748DCCCA-D840-46A4-9D96-06B2A91B25C2}"/>
          </ac:picMkLst>
        </pc:picChg>
        <pc:picChg chg="add mod">
          <ac:chgData name="James Mellor" userId="f7a868f1-cec5-42da-88df-2860a1c74a3f" providerId="ADAL" clId="{EC6B6CE6-1686-457D-B0BC-2B4237F282FC}" dt="2021-02-18T15:10:35.382" v="871" actId="1076"/>
          <ac:picMkLst>
            <pc:docMk/>
            <pc:sldMk cId="2201018016" sldId="257"/>
            <ac:picMk id="11" creationId="{3E7CC609-C6A4-4827-9512-CCCB710A9772}"/>
          </ac:picMkLst>
        </pc:picChg>
        <pc:picChg chg="del">
          <ac:chgData name="James Mellor" userId="f7a868f1-cec5-42da-88df-2860a1c74a3f" providerId="ADAL" clId="{EC6B6CE6-1686-457D-B0BC-2B4237F282FC}" dt="2021-02-18T15:04:58.320" v="723" actId="478"/>
          <ac:picMkLst>
            <pc:docMk/>
            <pc:sldMk cId="2201018016" sldId="257"/>
            <ac:picMk id="4098" creationId="{00000000-0000-0000-0000-000000000000}"/>
          </ac:picMkLst>
        </pc:picChg>
      </pc:sldChg>
      <pc:sldChg chg="addSp delSp modSp mod ord delAnim modAnim modNotesTx">
        <pc:chgData name="James Mellor" userId="f7a868f1-cec5-42da-88df-2860a1c74a3f" providerId="ADAL" clId="{EC6B6CE6-1686-457D-B0BC-2B4237F282FC}" dt="2021-02-21T13:56:02.581" v="14163"/>
        <pc:sldMkLst>
          <pc:docMk/>
          <pc:sldMk cId="1706611693" sldId="262"/>
        </pc:sldMkLst>
        <pc:spChg chg="mod">
          <ac:chgData name="James Mellor" userId="f7a868f1-cec5-42da-88df-2860a1c74a3f" providerId="ADAL" clId="{EC6B6CE6-1686-457D-B0BC-2B4237F282FC}" dt="2021-02-20T12:20:06.177" v="8126" actId="115"/>
          <ac:spMkLst>
            <pc:docMk/>
            <pc:sldMk cId="1706611693" sldId="262"/>
            <ac:spMk id="3" creationId="{00000000-0000-0000-0000-000000000000}"/>
          </ac:spMkLst>
        </pc:spChg>
        <pc:spChg chg="add mod">
          <ac:chgData name="James Mellor" userId="f7a868f1-cec5-42da-88df-2860a1c74a3f" providerId="ADAL" clId="{EC6B6CE6-1686-457D-B0BC-2B4237F282FC}" dt="2021-02-20T13:34:18.241" v="8168" actId="20577"/>
          <ac:spMkLst>
            <pc:docMk/>
            <pc:sldMk cId="1706611693" sldId="262"/>
            <ac:spMk id="8" creationId="{CD9685E9-351E-48A0-ABCB-F375670A0268}"/>
          </ac:spMkLst>
        </pc:spChg>
        <pc:picChg chg="del">
          <ac:chgData name="James Mellor" userId="f7a868f1-cec5-42da-88df-2860a1c74a3f" providerId="ADAL" clId="{EC6B6CE6-1686-457D-B0BC-2B4237F282FC}" dt="2021-02-20T13:25:56.672" v="8127" actId="478"/>
          <ac:picMkLst>
            <pc:docMk/>
            <pc:sldMk cId="1706611693" sldId="262"/>
            <ac:picMk id="2" creationId="{00000000-0000-0000-0000-000000000000}"/>
          </ac:picMkLst>
        </pc:picChg>
        <pc:picChg chg="mod">
          <ac:chgData name="James Mellor" userId="f7a868f1-cec5-42da-88df-2860a1c74a3f" providerId="ADAL" clId="{EC6B6CE6-1686-457D-B0BC-2B4237F282FC}" dt="2021-02-21T13:55:52.692" v="14162" actId="1076"/>
          <ac:picMkLst>
            <pc:docMk/>
            <pc:sldMk cId="1706611693" sldId="262"/>
            <ac:picMk id="2" creationId="{735F41D9-5EBB-4610-8E67-9C0C10C104BF}"/>
          </ac:picMkLst>
        </pc:picChg>
      </pc:sldChg>
      <pc:sldChg chg="addSp delSp modSp mod delAnim modAnim modNotesTx">
        <pc:chgData name="James Mellor" userId="f7a868f1-cec5-42da-88df-2860a1c74a3f" providerId="ADAL" clId="{EC6B6CE6-1686-457D-B0BC-2B4237F282FC}" dt="2021-02-21T14:05:17.051" v="14269"/>
        <pc:sldMkLst>
          <pc:docMk/>
          <pc:sldMk cId="2867733322" sldId="266"/>
        </pc:sldMkLst>
        <pc:spChg chg="mod">
          <ac:chgData name="James Mellor" userId="f7a868f1-cec5-42da-88df-2860a1c74a3f" providerId="ADAL" clId="{EC6B6CE6-1686-457D-B0BC-2B4237F282FC}" dt="2021-02-18T18:41:53.506" v="4197" actId="1076"/>
          <ac:spMkLst>
            <pc:docMk/>
            <pc:sldMk cId="2867733322" sldId="266"/>
            <ac:spMk id="6" creationId="{00000000-0000-0000-0000-000000000000}"/>
          </ac:spMkLst>
        </pc:spChg>
        <pc:spChg chg="mod">
          <ac:chgData name="James Mellor" userId="f7a868f1-cec5-42da-88df-2860a1c74a3f" providerId="ADAL" clId="{EC6B6CE6-1686-457D-B0BC-2B4237F282FC}" dt="2021-02-21T13:04:20.004" v="12497" actId="403"/>
          <ac:spMkLst>
            <pc:docMk/>
            <pc:sldMk cId="2867733322" sldId="266"/>
            <ac:spMk id="8" creationId="{00000000-0000-0000-0000-000000000000}"/>
          </ac:spMkLst>
        </pc:spChg>
        <pc:spChg chg="mod">
          <ac:chgData name="James Mellor" userId="f7a868f1-cec5-42da-88df-2860a1c74a3f" providerId="ADAL" clId="{EC6B6CE6-1686-457D-B0BC-2B4237F282FC}" dt="2021-02-20T13:41:59.527" v="8428" actId="20577"/>
          <ac:spMkLst>
            <pc:docMk/>
            <pc:sldMk cId="2867733322" sldId="266"/>
            <ac:spMk id="10" creationId="{AC5CCF7E-1E29-4222-95F5-B6DB80D4DFBE}"/>
          </ac:spMkLst>
        </pc:spChg>
        <pc:spChg chg="add mod">
          <ac:chgData name="James Mellor" userId="f7a868f1-cec5-42da-88df-2860a1c74a3f" providerId="ADAL" clId="{EC6B6CE6-1686-457D-B0BC-2B4237F282FC}" dt="2021-02-20T13:38:17.287" v="8319"/>
          <ac:spMkLst>
            <pc:docMk/>
            <pc:sldMk cId="2867733322" sldId="266"/>
            <ac:spMk id="11" creationId="{003E3056-6EE3-4C87-91BA-4553FF2DB9E9}"/>
          </ac:spMkLst>
        </pc:spChg>
        <pc:spChg chg="del">
          <ac:chgData name="James Mellor" userId="f7a868f1-cec5-42da-88df-2860a1c74a3f" providerId="ADAL" clId="{EC6B6CE6-1686-457D-B0BC-2B4237F282FC}" dt="2021-02-20T13:38:16.705" v="8318" actId="478"/>
          <ac:spMkLst>
            <pc:docMk/>
            <pc:sldMk cId="2867733322" sldId="266"/>
            <ac:spMk id="12" creationId="{369766F3-BB53-41A0-8FF5-73D37F185C66}"/>
          </ac:spMkLst>
        </pc:spChg>
        <pc:picChg chg="del">
          <ac:chgData name="James Mellor" userId="f7a868f1-cec5-42da-88df-2860a1c74a3f" providerId="ADAL" clId="{EC6B6CE6-1686-457D-B0BC-2B4237F282FC}" dt="2021-02-18T18:35:20.351" v="3332" actId="478"/>
          <ac:picMkLst>
            <pc:docMk/>
            <pc:sldMk cId="2867733322" sldId="266"/>
            <ac:picMk id="2" creationId="{00000000-0000-0000-0000-000000000000}"/>
          </ac:picMkLst>
        </pc:picChg>
        <pc:picChg chg="mod">
          <ac:chgData name="James Mellor" userId="f7a868f1-cec5-42da-88df-2860a1c74a3f" providerId="ADAL" clId="{EC6B6CE6-1686-457D-B0BC-2B4237F282FC}" dt="2021-02-21T14:05:12.586" v="14268" actId="1076"/>
          <ac:picMkLst>
            <pc:docMk/>
            <pc:sldMk cId="2867733322" sldId="266"/>
            <ac:picMk id="2" creationId="{88F7C9CC-C76D-4BF9-B584-7C6A36CDC21C}"/>
          </ac:picMkLst>
        </pc:picChg>
        <pc:picChg chg="mod">
          <ac:chgData name="James Mellor" userId="f7a868f1-cec5-42da-88df-2860a1c74a3f" providerId="ADAL" clId="{EC6B6CE6-1686-457D-B0BC-2B4237F282FC}" dt="2021-02-18T18:41:58.881" v="4198" actId="14100"/>
          <ac:picMkLst>
            <pc:docMk/>
            <pc:sldMk cId="2867733322" sldId="266"/>
            <ac:picMk id="1026" creationId="{D74A2024-7278-4EF4-9801-63F3DD30F8FA}"/>
          </ac:picMkLst>
        </pc:picChg>
      </pc:sldChg>
      <pc:sldChg chg="addSp delSp modSp del mod modAnim modNotesTx">
        <pc:chgData name="James Mellor" userId="f7a868f1-cec5-42da-88df-2860a1c74a3f" providerId="ADAL" clId="{EC6B6CE6-1686-457D-B0BC-2B4237F282FC}" dt="2021-02-21T14:03:56.514" v="14267"/>
        <pc:sldMkLst>
          <pc:docMk/>
          <pc:sldMk cId="1840008276" sldId="267"/>
        </pc:sldMkLst>
        <pc:spChg chg="mod">
          <ac:chgData name="James Mellor" userId="f7a868f1-cec5-42da-88df-2860a1c74a3f" providerId="ADAL" clId="{EC6B6CE6-1686-457D-B0BC-2B4237F282FC}" dt="2021-02-21T11:51:38.500" v="8943" actId="14100"/>
          <ac:spMkLst>
            <pc:docMk/>
            <pc:sldMk cId="1840008276" sldId="267"/>
            <ac:spMk id="2" creationId="{00000000-0000-0000-0000-000000000000}"/>
          </ac:spMkLst>
        </pc:spChg>
        <pc:spChg chg="mod">
          <ac:chgData name="James Mellor" userId="f7a868f1-cec5-42da-88df-2860a1c74a3f" providerId="ADAL" clId="{EC6B6CE6-1686-457D-B0BC-2B4237F282FC}" dt="2021-02-21T11:51:38.991" v="8945" actId="14100"/>
          <ac:spMkLst>
            <pc:docMk/>
            <pc:sldMk cId="1840008276" sldId="267"/>
            <ac:spMk id="6" creationId="{00000000-0000-0000-0000-000000000000}"/>
          </ac:spMkLst>
        </pc:spChg>
        <pc:spChg chg="del mod">
          <ac:chgData name="James Mellor" userId="f7a868f1-cec5-42da-88df-2860a1c74a3f" providerId="ADAL" clId="{EC6B6CE6-1686-457D-B0BC-2B4237F282FC}" dt="2021-02-20T12:16:01.256" v="7957" actId="478"/>
          <ac:spMkLst>
            <pc:docMk/>
            <pc:sldMk cId="1840008276" sldId="267"/>
            <ac:spMk id="7" creationId="{1D6D1205-1D88-4B17-848D-DA4B50FC29BA}"/>
          </ac:spMkLst>
        </pc:spChg>
        <pc:spChg chg="del">
          <ac:chgData name="James Mellor" userId="f7a868f1-cec5-42da-88df-2860a1c74a3f" providerId="ADAL" clId="{EC6B6CE6-1686-457D-B0BC-2B4237F282FC}" dt="2021-02-20T13:38:01.812" v="8300" actId="478"/>
          <ac:spMkLst>
            <pc:docMk/>
            <pc:sldMk cId="1840008276" sldId="267"/>
            <ac:spMk id="8" creationId="{369766F3-BB53-41A0-8FF5-73D37F185C66}"/>
          </ac:spMkLst>
        </pc:spChg>
        <pc:spChg chg="add mod">
          <ac:chgData name="James Mellor" userId="f7a868f1-cec5-42da-88df-2860a1c74a3f" providerId="ADAL" clId="{EC6B6CE6-1686-457D-B0BC-2B4237F282FC}" dt="2021-02-21T11:49:54.689" v="8926" actId="1076"/>
          <ac:spMkLst>
            <pc:docMk/>
            <pc:sldMk cId="1840008276" sldId="267"/>
            <ac:spMk id="8" creationId="{D882CF06-C0C7-46E6-A041-2E46E8141518}"/>
          </ac:spMkLst>
        </pc:spChg>
        <pc:spChg chg="del">
          <ac:chgData name="James Mellor" userId="f7a868f1-cec5-42da-88df-2860a1c74a3f" providerId="ADAL" clId="{EC6B6CE6-1686-457D-B0BC-2B4237F282FC}" dt="2021-02-20T13:41:48.110" v="8423" actId="478"/>
          <ac:spMkLst>
            <pc:docMk/>
            <pc:sldMk cId="1840008276" sldId="267"/>
            <ac:spMk id="9" creationId="{00000000-0000-0000-0000-000000000000}"/>
          </ac:spMkLst>
        </pc:spChg>
        <pc:spChg chg="add mod">
          <ac:chgData name="James Mellor" userId="f7a868f1-cec5-42da-88df-2860a1c74a3f" providerId="ADAL" clId="{EC6B6CE6-1686-457D-B0BC-2B4237F282FC}" dt="2021-02-21T11:54:46.888" v="9108" actId="20577"/>
          <ac:spMkLst>
            <pc:docMk/>
            <pc:sldMk cId="1840008276" sldId="267"/>
            <ac:spMk id="9" creationId="{8F669AB0-2FC9-4E94-80EB-41034323A6B9}"/>
          </ac:spMkLst>
        </pc:spChg>
        <pc:spChg chg="add mod">
          <ac:chgData name="James Mellor" userId="f7a868f1-cec5-42da-88df-2860a1c74a3f" providerId="ADAL" clId="{EC6B6CE6-1686-457D-B0BC-2B4237F282FC}" dt="2021-02-20T13:38:09.121" v="8317" actId="20577"/>
          <ac:spMkLst>
            <pc:docMk/>
            <pc:sldMk cId="1840008276" sldId="267"/>
            <ac:spMk id="10" creationId="{4DFAFDCD-9C27-4E43-97B3-42269E911546}"/>
          </ac:spMkLst>
        </pc:spChg>
        <pc:spChg chg="add mod">
          <ac:chgData name="James Mellor" userId="f7a868f1-cec5-42da-88df-2860a1c74a3f" providerId="ADAL" clId="{EC6B6CE6-1686-457D-B0BC-2B4237F282FC}" dt="2021-02-20T13:42:45.777" v="8489" actId="1076"/>
          <ac:spMkLst>
            <pc:docMk/>
            <pc:sldMk cId="1840008276" sldId="267"/>
            <ac:spMk id="11" creationId="{684B4A05-4334-4644-86B1-50DB0684B91F}"/>
          </ac:spMkLst>
        </pc:spChg>
        <pc:picChg chg="mod">
          <ac:chgData name="James Mellor" userId="f7a868f1-cec5-42da-88df-2860a1c74a3f" providerId="ADAL" clId="{EC6B6CE6-1686-457D-B0BC-2B4237F282FC}" dt="2021-02-21T11:51:40.022" v="8946" actId="1076"/>
          <ac:picMkLst>
            <pc:docMk/>
            <pc:sldMk cId="1840008276" sldId="267"/>
            <ac:picMk id="3" creationId="{00000000-0000-0000-0000-000000000000}"/>
          </ac:picMkLst>
        </pc:picChg>
        <pc:picChg chg="mod">
          <ac:chgData name="James Mellor" userId="f7a868f1-cec5-42da-88df-2860a1c74a3f" providerId="ADAL" clId="{EC6B6CE6-1686-457D-B0BC-2B4237F282FC}" dt="2021-02-21T14:03:51.867" v="14266" actId="1076"/>
          <ac:picMkLst>
            <pc:docMk/>
            <pc:sldMk cId="1840008276" sldId="267"/>
            <ac:picMk id="5" creationId="{000B2D99-9DD9-4077-AAC3-7BCEC48DBEFC}"/>
          </ac:picMkLst>
        </pc:picChg>
      </pc:sldChg>
      <pc:sldChg chg="addSp delSp modSp mod delAnim modAnim modNotesTx">
        <pc:chgData name="James Mellor" userId="f7a868f1-cec5-42da-88df-2860a1c74a3f" providerId="ADAL" clId="{EC6B6CE6-1686-457D-B0BC-2B4237F282FC}" dt="2021-02-21T14:06:13.420" v="14271"/>
        <pc:sldMkLst>
          <pc:docMk/>
          <pc:sldMk cId="1843134288" sldId="269"/>
        </pc:sldMkLst>
        <pc:spChg chg="mod">
          <ac:chgData name="James Mellor" userId="f7a868f1-cec5-42da-88df-2860a1c74a3f" providerId="ADAL" clId="{EC6B6CE6-1686-457D-B0BC-2B4237F282FC}" dt="2021-02-18T18:40:10.234" v="3979" actId="20577"/>
          <ac:spMkLst>
            <pc:docMk/>
            <pc:sldMk cId="1843134288" sldId="269"/>
            <ac:spMk id="2" creationId="{00000000-0000-0000-0000-000000000000}"/>
          </ac:spMkLst>
        </pc:spChg>
        <pc:spChg chg="mod">
          <ac:chgData name="James Mellor" userId="f7a868f1-cec5-42da-88df-2860a1c74a3f" providerId="ADAL" clId="{EC6B6CE6-1686-457D-B0BC-2B4237F282FC}" dt="2021-02-20T13:29:23.738" v="8137" actId="1076"/>
          <ac:spMkLst>
            <pc:docMk/>
            <pc:sldMk cId="1843134288" sldId="269"/>
            <ac:spMk id="3" creationId="{00000000-0000-0000-0000-000000000000}"/>
          </ac:spMkLst>
        </pc:spChg>
        <pc:spChg chg="mod">
          <ac:chgData name="James Mellor" userId="f7a868f1-cec5-42da-88df-2860a1c74a3f" providerId="ADAL" clId="{EC6B6CE6-1686-457D-B0BC-2B4237F282FC}" dt="2021-02-18T18:40:43.944" v="4020" actId="20577"/>
          <ac:spMkLst>
            <pc:docMk/>
            <pc:sldMk cId="1843134288" sldId="269"/>
            <ac:spMk id="8" creationId="{00000000-0000-0000-0000-000000000000}"/>
          </ac:spMkLst>
        </pc:spChg>
        <pc:spChg chg="del">
          <ac:chgData name="James Mellor" userId="f7a868f1-cec5-42da-88df-2860a1c74a3f" providerId="ADAL" clId="{EC6B6CE6-1686-457D-B0BC-2B4237F282FC}" dt="2021-02-20T13:38:23.309" v="8320" actId="478"/>
          <ac:spMkLst>
            <pc:docMk/>
            <pc:sldMk cId="1843134288" sldId="269"/>
            <ac:spMk id="10" creationId="{29FEF282-854C-4C86-A3C7-4EB8B63175B8}"/>
          </ac:spMkLst>
        </pc:spChg>
        <pc:spChg chg="add mod">
          <ac:chgData name="James Mellor" userId="f7a868f1-cec5-42da-88df-2860a1c74a3f" providerId="ADAL" clId="{EC6B6CE6-1686-457D-B0BC-2B4237F282FC}" dt="2021-02-20T13:38:23.867" v="8321"/>
          <ac:spMkLst>
            <pc:docMk/>
            <pc:sldMk cId="1843134288" sldId="269"/>
            <ac:spMk id="11" creationId="{4436697C-366A-41B1-9B26-F95DB38CAF63}"/>
          </ac:spMkLst>
        </pc:spChg>
        <pc:picChg chg="del">
          <ac:chgData name="James Mellor" userId="f7a868f1-cec5-42da-88df-2860a1c74a3f" providerId="ADAL" clId="{EC6B6CE6-1686-457D-B0BC-2B4237F282FC}" dt="2021-02-20T13:26:19.788" v="8132" actId="478"/>
          <ac:picMkLst>
            <pc:docMk/>
            <pc:sldMk cId="1843134288" sldId="269"/>
            <ac:picMk id="5" creationId="{00000000-0000-0000-0000-000000000000}"/>
          </ac:picMkLst>
        </pc:picChg>
        <pc:picChg chg="mod">
          <ac:chgData name="James Mellor" userId="f7a868f1-cec5-42da-88df-2860a1c74a3f" providerId="ADAL" clId="{EC6B6CE6-1686-457D-B0BC-2B4237F282FC}" dt="2021-02-21T14:06:08.450" v="14270" actId="1076"/>
          <ac:picMkLst>
            <pc:docMk/>
            <pc:sldMk cId="1843134288" sldId="269"/>
            <ac:picMk id="5" creationId="{671CD56F-5A7F-46C5-9011-1409CD5056F8}"/>
          </ac:picMkLst>
        </pc:picChg>
      </pc:sldChg>
      <pc:sldChg chg="addSp delSp modSp mod">
        <pc:chgData name="James Mellor" userId="f7a868f1-cec5-42da-88df-2860a1c74a3f" providerId="ADAL" clId="{EC6B6CE6-1686-457D-B0BC-2B4237F282FC}" dt="2021-02-21T11:37:41.963" v="8494" actId="20577"/>
        <pc:sldMkLst>
          <pc:docMk/>
          <pc:sldMk cId="627078553" sldId="270"/>
        </pc:sldMkLst>
        <pc:spChg chg="mod">
          <ac:chgData name="James Mellor" userId="f7a868f1-cec5-42da-88df-2860a1c74a3f" providerId="ADAL" clId="{EC6B6CE6-1686-457D-B0BC-2B4237F282FC}" dt="2021-02-18T15:20:09.911" v="942" actId="20577"/>
          <ac:spMkLst>
            <pc:docMk/>
            <pc:sldMk cId="627078553" sldId="270"/>
            <ac:spMk id="2" creationId="{00000000-0000-0000-0000-000000000000}"/>
          </ac:spMkLst>
        </pc:spChg>
        <pc:spChg chg="add mod">
          <ac:chgData name="James Mellor" userId="f7a868f1-cec5-42da-88df-2860a1c74a3f" providerId="ADAL" clId="{EC6B6CE6-1686-457D-B0BC-2B4237F282FC}" dt="2021-02-18T15:31:30.261" v="1119" actId="14100"/>
          <ac:spMkLst>
            <pc:docMk/>
            <pc:sldMk cId="627078553" sldId="270"/>
            <ac:spMk id="8" creationId="{E4DD069B-F8C9-41A5-A639-BBBC958277EF}"/>
          </ac:spMkLst>
        </pc:spChg>
        <pc:spChg chg="del">
          <ac:chgData name="James Mellor" userId="f7a868f1-cec5-42da-88df-2860a1c74a3f" providerId="ADAL" clId="{EC6B6CE6-1686-457D-B0BC-2B4237F282FC}" dt="2021-02-20T13:36:29.588" v="8245" actId="478"/>
          <ac:spMkLst>
            <pc:docMk/>
            <pc:sldMk cId="627078553" sldId="270"/>
            <ac:spMk id="9" creationId="{B49D5209-ED18-4CEB-BD29-76C40CAD5E0C}"/>
          </ac:spMkLst>
        </pc:spChg>
        <pc:spChg chg="add del mod">
          <ac:chgData name="James Mellor" userId="f7a868f1-cec5-42da-88df-2860a1c74a3f" providerId="ADAL" clId="{EC6B6CE6-1686-457D-B0BC-2B4237F282FC}" dt="2021-02-18T15:21:49.167" v="959" actId="478"/>
          <ac:spMkLst>
            <pc:docMk/>
            <pc:sldMk cId="627078553" sldId="270"/>
            <ac:spMk id="10" creationId="{3BBA330B-049D-4BDF-90C3-6F4946C39E3F}"/>
          </ac:spMkLst>
        </pc:spChg>
        <pc:spChg chg="add del mod">
          <ac:chgData name="James Mellor" userId="f7a868f1-cec5-42da-88df-2860a1c74a3f" providerId="ADAL" clId="{EC6B6CE6-1686-457D-B0BC-2B4237F282FC}" dt="2021-02-18T15:21:50.243" v="960" actId="478"/>
          <ac:spMkLst>
            <pc:docMk/>
            <pc:sldMk cId="627078553" sldId="270"/>
            <ac:spMk id="11" creationId="{0B62F943-D434-4300-A98E-76DAE3249011}"/>
          </ac:spMkLst>
        </pc:spChg>
        <pc:spChg chg="del">
          <ac:chgData name="James Mellor" userId="f7a868f1-cec5-42da-88df-2860a1c74a3f" providerId="ADAL" clId="{EC6B6CE6-1686-457D-B0BC-2B4237F282FC}" dt="2021-02-18T15:20:40.869" v="944" actId="478"/>
          <ac:spMkLst>
            <pc:docMk/>
            <pc:sldMk cId="627078553" sldId="270"/>
            <ac:spMk id="12" creationId="{A11BB52A-3132-47B4-ABF2-5741ED869B29}"/>
          </ac:spMkLst>
        </pc:spChg>
        <pc:spChg chg="add mod">
          <ac:chgData name="James Mellor" userId="f7a868f1-cec5-42da-88df-2860a1c74a3f" providerId="ADAL" clId="{EC6B6CE6-1686-457D-B0BC-2B4237F282FC}" dt="2021-02-18T15:32:06.496" v="1121" actId="207"/>
          <ac:spMkLst>
            <pc:docMk/>
            <pc:sldMk cId="627078553" sldId="270"/>
            <ac:spMk id="13" creationId="{416560B2-C29E-473C-AAF3-33161C4EC300}"/>
          </ac:spMkLst>
        </pc:spChg>
        <pc:spChg chg="del">
          <ac:chgData name="James Mellor" userId="f7a868f1-cec5-42da-88df-2860a1c74a3f" providerId="ADAL" clId="{EC6B6CE6-1686-457D-B0BC-2B4237F282FC}" dt="2021-02-18T15:20:44.204" v="945" actId="478"/>
          <ac:spMkLst>
            <pc:docMk/>
            <pc:sldMk cId="627078553" sldId="270"/>
            <ac:spMk id="14" creationId="{430A9C97-90F9-4387-BF90-FA333967A52E}"/>
          </ac:spMkLst>
        </pc:spChg>
        <pc:spChg chg="add mod">
          <ac:chgData name="James Mellor" userId="f7a868f1-cec5-42da-88df-2860a1c74a3f" providerId="ADAL" clId="{EC6B6CE6-1686-457D-B0BC-2B4237F282FC}" dt="2021-02-21T11:37:41.963" v="8494" actId="20577"/>
          <ac:spMkLst>
            <pc:docMk/>
            <pc:sldMk cId="627078553" sldId="270"/>
            <ac:spMk id="15" creationId="{17C1B73A-DD8A-4CB7-9BA6-A66BD023CF3F}"/>
          </ac:spMkLst>
        </pc:spChg>
        <pc:spChg chg="add mod">
          <ac:chgData name="James Mellor" userId="f7a868f1-cec5-42da-88df-2860a1c74a3f" providerId="ADAL" clId="{EC6B6CE6-1686-457D-B0BC-2B4237F282FC}" dt="2021-02-20T13:36:30.177" v="8246"/>
          <ac:spMkLst>
            <pc:docMk/>
            <pc:sldMk cId="627078553" sldId="270"/>
            <ac:spMk id="16" creationId="{A03867F6-4FCC-4CA6-AC37-C75A47FBA666}"/>
          </ac:spMkLst>
        </pc:spChg>
        <pc:picChg chg="del">
          <ac:chgData name="James Mellor" userId="f7a868f1-cec5-42da-88df-2860a1c74a3f" providerId="ADAL" clId="{EC6B6CE6-1686-457D-B0BC-2B4237F282FC}" dt="2021-02-18T15:20:39.526" v="943" actId="478"/>
          <ac:picMkLst>
            <pc:docMk/>
            <pc:sldMk cId="627078553" sldId="270"/>
            <ac:picMk id="1026" creationId="{00000000-0000-0000-0000-000000000000}"/>
          </ac:picMkLst>
        </pc:picChg>
        <pc:picChg chg="add del mod">
          <ac:chgData name="James Mellor" userId="f7a868f1-cec5-42da-88df-2860a1c74a3f" providerId="ADAL" clId="{EC6B6CE6-1686-457D-B0BC-2B4237F282FC}" dt="2021-02-18T15:59:46.370" v="1207" actId="478"/>
          <ac:picMkLst>
            <pc:docMk/>
            <pc:sldMk cId="627078553" sldId="270"/>
            <ac:picMk id="4098" creationId="{929B5A1A-73DE-4E89-A175-BD3DA18D92CA}"/>
          </ac:picMkLst>
        </pc:picChg>
      </pc:sldChg>
      <pc:sldChg chg="addSp delSp modSp mod modAnim modNotesTx">
        <pc:chgData name="James Mellor" userId="f7a868f1-cec5-42da-88df-2860a1c74a3f" providerId="ADAL" clId="{EC6B6CE6-1686-457D-B0BC-2B4237F282FC}" dt="2021-02-21T14:01:26.316" v="14263"/>
        <pc:sldMkLst>
          <pc:docMk/>
          <pc:sldMk cId="3038815620" sldId="271"/>
        </pc:sldMkLst>
        <pc:spChg chg="mod">
          <ac:chgData name="James Mellor" userId="f7a868f1-cec5-42da-88df-2860a1c74a3f" providerId="ADAL" clId="{EC6B6CE6-1686-457D-B0BC-2B4237F282FC}" dt="2021-02-18T17:42:53.324" v="1912" actId="20577"/>
          <ac:spMkLst>
            <pc:docMk/>
            <pc:sldMk cId="3038815620" sldId="271"/>
            <ac:spMk id="2" creationId="{00000000-0000-0000-0000-000000000000}"/>
          </ac:spMkLst>
        </pc:spChg>
        <pc:spChg chg="add mod">
          <ac:chgData name="James Mellor" userId="f7a868f1-cec5-42da-88df-2860a1c74a3f" providerId="ADAL" clId="{EC6B6CE6-1686-457D-B0BC-2B4237F282FC}" dt="2021-02-21T11:41:01.866" v="8631" actId="122"/>
          <ac:spMkLst>
            <pc:docMk/>
            <pc:sldMk cId="3038815620" sldId="271"/>
            <ac:spMk id="3" creationId="{65C03189-E09A-4454-8029-B73D7B80AC5E}"/>
          </ac:spMkLst>
        </pc:spChg>
        <pc:spChg chg="add del mod">
          <ac:chgData name="James Mellor" userId="f7a868f1-cec5-42da-88df-2860a1c74a3f" providerId="ADAL" clId="{EC6B6CE6-1686-457D-B0BC-2B4237F282FC}" dt="2021-02-21T11:39:12.012" v="8497" actId="1076"/>
          <ac:spMkLst>
            <pc:docMk/>
            <pc:sldMk cId="3038815620" sldId="271"/>
            <ac:spMk id="5" creationId="{00000000-0000-0000-0000-000000000000}"/>
          </ac:spMkLst>
        </pc:spChg>
        <pc:spChg chg="del">
          <ac:chgData name="James Mellor" userId="f7a868f1-cec5-42da-88df-2860a1c74a3f" providerId="ADAL" clId="{EC6B6CE6-1686-457D-B0BC-2B4237F282FC}" dt="2021-02-20T13:36:42.281" v="8249" actId="478"/>
          <ac:spMkLst>
            <pc:docMk/>
            <pc:sldMk cId="3038815620" sldId="271"/>
            <ac:spMk id="6" creationId="{0803D020-9DF6-447E-BBE6-94870B27EB4C}"/>
          </ac:spMkLst>
        </pc:spChg>
        <pc:spChg chg="mod">
          <ac:chgData name="James Mellor" userId="f7a868f1-cec5-42da-88df-2860a1c74a3f" providerId="ADAL" clId="{EC6B6CE6-1686-457D-B0BC-2B4237F282FC}" dt="2021-02-21T11:39:02.845" v="8495" actId="404"/>
          <ac:spMkLst>
            <pc:docMk/>
            <pc:sldMk cId="3038815620" sldId="271"/>
            <ac:spMk id="9" creationId="{00000000-0000-0000-0000-000000000000}"/>
          </ac:spMkLst>
        </pc:spChg>
        <pc:spChg chg="add mod">
          <ac:chgData name="James Mellor" userId="f7a868f1-cec5-42da-88df-2860a1c74a3f" providerId="ADAL" clId="{EC6B6CE6-1686-457D-B0BC-2B4237F282FC}" dt="2021-02-20T13:36:42.877" v="8250"/>
          <ac:spMkLst>
            <pc:docMk/>
            <pc:sldMk cId="3038815620" sldId="271"/>
            <ac:spMk id="11" creationId="{5523A6A4-E4E0-4187-988D-CA6C0127A770}"/>
          </ac:spMkLst>
        </pc:spChg>
        <pc:spChg chg="add mod">
          <ac:chgData name="James Mellor" userId="f7a868f1-cec5-42da-88df-2860a1c74a3f" providerId="ADAL" clId="{EC6B6CE6-1686-457D-B0BC-2B4237F282FC}" dt="2021-02-20T13:40:39.773" v="8400"/>
          <ac:spMkLst>
            <pc:docMk/>
            <pc:sldMk cId="3038815620" sldId="271"/>
            <ac:spMk id="12" creationId="{82010C4C-4530-4AA6-826A-659990E1935D}"/>
          </ac:spMkLst>
        </pc:spChg>
        <pc:picChg chg="mod">
          <ac:chgData name="James Mellor" userId="f7a868f1-cec5-42da-88df-2860a1c74a3f" providerId="ADAL" clId="{EC6B6CE6-1686-457D-B0BC-2B4237F282FC}" dt="2021-02-21T14:01:21.913" v="14262" actId="1076"/>
          <ac:picMkLst>
            <pc:docMk/>
            <pc:sldMk cId="3038815620" sldId="271"/>
            <ac:picMk id="6" creationId="{F0C9B4D0-6290-4A30-91B2-0F24D8FB852E}"/>
          </ac:picMkLst>
        </pc:picChg>
        <pc:picChg chg="del">
          <ac:chgData name="James Mellor" userId="f7a868f1-cec5-42da-88df-2860a1c74a3f" providerId="ADAL" clId="{EC6B6CE6-1686-457D-B0BC-2B4237F282FC}" dt="2021-02-18T16:03:03.703" v="1239" actId="478"/>
          <ac:picMkLst>
            <pc:docMk/>
            <pc:sldMk cId="3038815620" sldId="271"/>
            <ac:picMk id="8" creationId="{00000000-0000-0000-0000-000000000000}"/>
          </ac:picMkLst>
        </pc:picChg>
        <pc:picChg chg="add del mod">
          <ac:chgData name="James Mellor" userId="f7a868f1-cec5-42da-88df-2860a1c74a3f" providerId="ADAL" clId="{EC6B6CE6-1686-457D-B0BC-2B4237F282FC}" dt="2021-02-18T16:21:57.625" v="1591" actId="478"/>
          <ac:picMkLst>
            <pc:docMk/>
            <pc:sldMk cId="3038815620" sldId="271"/>
            <ac:picMk id="10" creationId="{BF24D85D-4BC1-4D04-B0DF-C444C583F9B4}"/>
          </ac:picMkLst>
        </pc:picChg>
        <pc:picChg chg="add mod">
          <ac:chgData name="James Mellor" userId="f7a868f1-cec5-42da-88df-2860a1c74a3f" providerId="ADAL" clId="{EC6B6CE6-1686-457D-B0BC-2B4237F282FC}" dt="2021-02-21T11:39:07.753" v="8496" actId="14100"/>
          <ac:picMkLst>
            <pc:docMk/>
            <pc:sldMk cId="3038815620" sldId="271"/>
            <ac:picMk id="5122" creationId="{03A30F9D-BC41-4B84-9AEF-55BF4BA2D79C}"/>
          </ac:picMkLst>
        </pc:picChg>
      </pc:sldChg>
      <pc:sldChg chg="add del">
        <pc:chgData name="James Mellor" userId="f7a868f1-cec5-42da-88df-2860a1c74a3f" providerId="ADAL" clId="{EC6B6CE6-1686-457D-B0BC-2B4237F282FC}" dt="2021-02-18T17:50:46.089" v="1917" actId="47"/>
        <pc:sldMkLst>
          <pc:docMk/>
          <pc:sldMk cId="2929158762" sldId="272"/>
        </pc:sldMkLst>
      </pc:sldChg>
      <pc:sldChg chg="del">
        <pc:chgData name="James Mellor" userId="f7a868f1-cec5-42da-88df-2860a1c74a3f" providerId="ADAL" clId="{EC6B6CE6-1686-457D-B0BC-2B4237F282FC}" dt="2021-02-18T17:50:39.140" v="1914" actId="47"/>
        <pc:sldMkLst>
          <pc:docMk/>
          <pc:sldMk cId="753737742" sldId="273"/>
        </pc:sldMkLst>
      </pc:sldChg>
      <pc:sldChg chg="del">
        <pc:chgData name="James Mellor" userId="f7a868f1-cec5-42da-88df-2860a1c74a3f" providerId="ADAL" clId="{EC6B6CE6-1686-457D-B0BC-2B4237F282FC}" dt="2021-02-18T17:50:46.990" v="1919" actId="47"/>
        <pc:sldMkLst>
          <pc:docMk/>
          <pc:sldMk cId="2786168528" sldId="274"/>
        </pc:sldMkLst>
      </pc:sldChg>
      <pc:sldChg chg="addSp delSp modSp mod">
        <pc:chgData name="James Mellor" userId="f7a868f1-cec5-42da-88df-2860a1c74a3f" providerId="ADAL" clId="{EC6B6CE6-1686-457D-B0BC-2B4237F282FC}" dt="2021-02-20T13:41:22.760" v="8422" actId="20577"/>
        <pc:sldMkLst>
          <pc:docMk/>
          <pc:sldMk cId="3924192967" sldId="277"/>
        </pc:sldMkLst>
        <pc:spChg chg="mod">
          <ac:chgData name="James Mellor" userId="f7a868f1-cec5-42da-88df-2860a1c74a3f" providerId="ADAL" clId="{EC6B6CE6-1686-457D-B0BC-2B4237F282FC}" dt="2021-02-18T18:34:13.023" v="3246" actId="6549"/>
          <ac:spMkLst>
            <pc:docMk/>
            <pc:sldMk cId="3924192967" sldId="277"/>
            <ac:spMk id="2" creationId="{00000000-0000-0000-0000-000000000000}"/>
          </ac:spMkLst>
        </pc:spChg>
        <pc:spChg chg="del">
          <ac:chgData name="James Mellor" userId="f7a868f1-cec5-42da-88df-2860a1c74a3f" providerId="ADAL" clId="{EC6B6CE6-1686-457D-B0BC-2B4237F282FC}" dt="2021-02-20T13:41:17.626" v="8419" actId="478"/>
          <ac:spMkLst>
            <pc:docMk/>
            <pc:sldMk cId="3924192967" sldId="277"/>
            <ac:spMk id="6" creationId="{942BC0A1-118F-4943-8357-A8BAA3F40198}"/>
          </ac:spMkLst>
        </pc:spChg>
        <pc:spChg chg="mod">
          <ac:chgData name="James Mellor" userId="f7a868f1-cec5-42da-88df-2860a1c74a3f" providerId="ADAL" clId="{EC6B6CE6-1686-457D-B0BC-2B4237F282FC}" dt="2021-02-20T11:51:59.493" v="7306" actId="20577"/>
          <ac:spMkLst>
            <pc:docMk/>
            <pc:sldMk cId="3924192967" sldId="277"/>
            <ac:spMk id="7" creationId="{85DB028C-3A00-4219-9FDF-CD5FFC53EBC1}"/>
          </ac:spMkLst>
        </pc:spChg>
        <pc:spChg chg="del">
          <ac:chgData name="James Mellor" userId="f7a868f1-cec5-42da-88df-2860a1c74a3f" providerId="ADAL" clId="{EC6B6CE6-1686-457D-B0BC-2B4237F282FC}" dt="2021-02-20T13:37:56.095" v="8298" actId="478"/>
          <ac:spMkLst>
            <pc:docMk/>
            <pc:sldMk cId="3924192967" sldId="277"/>
            <ac:spMk id="10" creationId="{E1C288AF-F9BB-4FB7-A9D7-DA9EECD5373C}"/>
          </ac:spMkLst>
        </pc:spChg>
        <pc:spChg chg="add mod">
          <ac:chgData name="James Mellor" userId="f7a868f1-cec5-42da-88df-2860a1c74a3f" providerId="ADAL" clId="{EC6B6CE6-1686-457D-B0BC-2B4237F282FC}" dt="2021-02-18T18:26:46.973" v="2856" actId="1076"/>
          <ac:spMkLst>
            <pc:docMk/>
            <pc:sldMk cId="3924192967" sldId="277"/>
            <ac:spMk id="11" creationId="{EE168477-20A0-4050-84A2-3CC137D40050}"/>
          </ac:spMkLst>
        </pc:spChg>
        <pc:spChg chg="add mod">
          <ac:chgData name="James Mellor" userId="f7a868f1-cec5-42da-88df-2860a1c74a3f" providerId="ADAL" clId="{EC6B6CE6-1686-457D-B0BC-2B4237F282FC}" dt="2021-02-19T15:51:52.013" v="4231" actId="20577"/>
          <ac:spMkLst>
            <pc:docMk/>
            <pc:sldMk cId="3924192967" sldId="277"/>
            <ac:spMk id="12" creationId="{40C648E0-B324-42BC-8BA0-65DD2FF24AC3}"/>
          </ac:spMkLst>
        </pc:spChg>
        <pc:spChg chg="add mod">
          <ac:chgData name="James Mellor" userId="f7a868f1-cec5-42da-88df-2860a1c74a3f" providerId="ADAL" clId="{EC6B6CE6-1686-457D-B0BC-2B4237F282FC}" dt="2021-02-20T13:37:56.581" v="8299"/>
          <ac:spMkLst>
            <pc:docMk/>
            <pc:sldMk cId="3924192967" sldId="277"/>
            <ac:spMk id="13" creationId="{C87738B2-ED92-4637-9B05-0C782D83B1E8}"/>
          </ac:spMkLst>
        </pc:spChg>
        <pc:spChg chg="add mod">
          <ac:chgData name="James Mellor" userId="f7a868f1-cec5-42da-88df-2860a1c74a3f" providerId="ADAL" clId="{EC6B6CE6-1686-457D-B0BC-2B4237F282FC}" dt="2021-02-20T13:41:22.760" v="8422" actId="20577"/>
          <ac:spMkLst>
            <pc:docMk/>
            <pc:sldMk cId="3924192967" sldId="277"/>
            <ac:spMk id="14" creationId="{7487DBD9-BD5B-4E4F-8D0D-06755FB7D835}"/>
          </ac:spMkLst>
        </pc:spChg>
        <pc:picChg chg="add mod">
          <ac:chgData name="James Mellor" userId="f7a868f1-cec5-42da-88df-2860a1c74a3f" providerId="ADAL" clId="{EC6B6CE6-1686-457D-B0BC-2B4237F282FC}" dt="2021-02-18T18:26:58.042" v="2858" actId="1076"/>
          <ac:picMkLst>
            <pc:docMk/>
            <pc:sldMk cId="3924192967" sldId="277"/>
            <ac:picMk id="8" creationId="{7ED855BC-9E6C-4115-9286-90A6C7EED91E}"/>
          </ac:picMkLst>
        </pc:picChg>
        <pc:picChg chg="del">
          <ac:chgData name="James Mellor" userId="f7a868f1-cec5-42da-88df-2860a1c74a3f" providerId="ADAL" clId="{EC6B6CE6-1686-457D-B0BC-2B4237F282FC}" dt="2021-02-18T18:25:57.302" v="2843" actId="478"/>
          <ac:picMkLst>
            <pc:docMk/>
            <pc:sldMk cId="3924192967" sldId="277"/>
            <ac:picMk id="1028" creationId="{00000000-0000-0000-0000-000000000000}"/>
          </ac:picMkLst>
        </pc:picChg>
      </pc:sldChg>
      <pc:sldChg chg="del">
        <pc:chgData name="James Mellor" userId="f7a868f1-cec5-42da-88df-2860a1c74a3f" providerId="ADAL" clId="{EC6B6CE6-1686-457D-B0BC-2B4237F282FC}" dt="2021-02-18T17:50:49.854" v="1924" actId="47"/>
        <pc:sldMkLst>
          <pc:docMk/>
          <pc:sldMk cId="2674800077" sldId="309"/>
        </pc:sldMkLst>
      </pc:sldChg>
      <pc:sldChg chg="addSp delSp modSp add del mod ord delAnim modAnim modNotesTx">
        <pc:chgData name="James Mellor" userId="f7a868f1-cec5-42da-88df-2860a1c74a3f" providerId="ADAL" clId="{EC6B6CE6-1686-457D-B0BC-2B4237F282FC}" dt="2021-02-21T14:00:40.391" v="14261"/>
        <pc:sldMkLst>
          <pc:docMk/>
          <pc:sldMk cId="1220887813" sldId="310"/>
        </pc:sldMkLst>
        <pc:spChg chg="mod">
          <ac:chgData name="James Mellor" userId="f7a868f1-cec5-42da-88df-2860a1c74a3f" providerId="ADAL" clId="{EC6B6CE6-1686-457D-B0BC-2B4237F282FC}" dt="2021-02-20T10:34:31.065" v="5616" actId="14100"/>
          <ac:spMkLst>
            <pc:docMk/>
            <pc:sldMk cId="1220887813" sldId="310"/>
            <ac:spMk id="2" creationId="{00000000-0000-0000-0000-000000000000}"/>
          </ac:spMkLst>
        </pc:spChg>
        <pc:spChg chg="mod">
          <ac:chgData name="James Mellor" userId="f7a868f1-cec5-42da-88df-2860a1c74a3f" providerId="ADAL" clId="{EC6B6CE6-1686-457D-B0BC-2B4237F282FC}" dt="2021-02-20T10:38:32.683" v="5892" actId="27636"/>
          <ac:spMkLst>
            <pc:docMk/>
            <pc:sldMk cId="1220887813" sldId="310"/>
            <ac:spMk id="5" creationId="{00000000-0000-0000-0000-000000000000}"/>
          </ac:spMkLst>
        </pc:spChg>
        <pc:spChg chg="del mod">
          <ac:chgData name="James Mellor" userId="f7a868f1-cec5-42da-88df-2860a1c74a3f" providerId="ADAL" clId="{EC6B6CE6-1686-457D-B0BC-2B4237F282FC}" dt="2021-02-20T13:36:35.220" v="8247" actId="478"/>
          <ac:spMkLst>
            <pc:docMk/>
            <pc:sldMk cId="1220887813" sldId="310"/>
            <ac:spMk id="6" creationId="{1A83DF42-8DB0-409A-8B94-E1B40AC28449}"/>
          </ac:spMkLst>
        </pc:spChg>
        <pc:spChg chg="mod">
          <ac:chgData name="James Mellor" userId="f7a868f1-cec5-42da-88df-2860a1c74a3f" providerId="ADAL" clId="{EC6B6CE6-1686-457D-B0BC-2B4237F282FC}" dt="2021-02-20T10:38:48.323" v="5894" actId="404"/>
          <ac:spMkLst>
            <pc:docMk/>
            <pc:sldMk cId="1220887813" sldId="310"/>
            <ac:spMk id="7" creationId="{00000000-0000-0000-0000-000000000000}"/>
          </ac:spMkLst>
        </pc:spChg>
        <pc:spChg chg="add mod">
          <ac:chgData name="James Mellor" userId="f7a868f1-cec5-42da-88df-2860a1c74a3f" providerId="ADAL" clId="{EC6B6CE6-1686-457D-B0BC-2B4237F282FC}" dt="2021-02-20T10:39:23.279" v="5901" actId="1076"/>
          <ac:spMkLst>
            <pc:docMk/>
            <pc:sldMk cId="1220887813" sldId="310"/>
            <ac:spMk id="9" creationId="{84D77E3B-30D7-491A-B16A-27587193519B}"/>
          </ac:spMkLst>
        </pc:spChg>
        <pc:spChg chg="add mod">
          <ac:chgData name="James Mellor" userId="f7a868f1-cec5-42da-88df-2860a1c74a3f" providerId="ADAL" clId="{EC6B6CE6-1686-457D-B0BC-2B4237F282FC}" dt="2021-02-20T10:40:24.212" v="6050" actId="114"/>
          <ac:spMkLst>
            <pc:docMk/>
            <pc:sldMk cId="1220887813" sldId="310"/>
            <ac:spMk id="10" creationId="{CA5CC2AA-5B69-403D-9C20-F9DDEEC0DFEB}"/>
          </ac:spMkLst>
        </pc:spChg>
        <pc:spChg chg="add mod">
          <ac:chgData name="James Mellor" userId="f7a868f1-cec5-42da-88df-2860a1c74a3f" providerId="ADAL" clId="{EC6B6CE6-1686-457D-B0BC-2B4237F282FC}" dt="2021-02-20T13:36:35.763" v="8248"/>
          <ac:spMkLst>
            <pc:docMk/>
            <pc:sldMk cId="1220887813" sldId="310"/>
            <ac:spMk id="11" creationId="{36F7D503-E748-4F0E-9267-220BED0B59D0}"/>
          </ac:spMkLst>
        </pc:spChg>
        <pc:picChg chg="del mod">
          <ac:chgData name="James Mellor" userId="f7a868f1-cec5-42da-88df-2860a1c74a3f" providerId="ADAL" clId="{EC6B6CE6-1686-457D-B0BC-2B4237F282FC}" dt="2021-02-21T13:59:44.997" v="14259" actId="478"/>
          <ac:picMkLst>
            <pc:docMk/>
            <pc:sldMk cId="1220887813" sldId="310"/>
            <ac:picMk id="3" creationId="{2E76FEC2-4F67-4F4D-9108-46A847DA7B18}"/>
          </ac:picMkLst>
        </pc:picChg>
        <pc:picChg chg="mod">
          <ac:chgData name="James Mellor" userId="f7a868f1-cec5-42da-88df-2860a1c74a3f" providerId="ADAL" clId="{EC6B6CE6-1686-457D-B0BC-2B4237F282FC}" dt="2021-02-21T14:00:33.730" v="14260" actId="1076"/>
          <ac:picMkLst>
            <pc:docMk/>
            <pc:sldMk cId="1220887813" sldId="310"/>
            <ac:picMk id="6" creationId="{3446D16F-433F-4116-900B-F78899C28557}"/>
          </ac:picMkLst>
        </pc:picChg>
        <pc:picChg chg="del">
          <ac:chgData name="James Mellor" userId="f7a868f1-cec5-42da-88df-2860a1c74a3f" providerId="ADAL" clId="{EC6B6CE6-1686-457D-B0BC-2B4237F282FC}" dt="2021-02-20T13:26:05.787" v="8129" actId="478"/>
          <ac:picMkLst>
            <pc:docMk/>
            <pc:sldMk cId="1220887813" sldId="310"/>
            <ac:picMk id="8" creationId="{00000000-0000-0000-0000-000000000000}"/>
          </ac:picMkLst>
        </pc:picChg>
      </pc:sldChg>
      <pc:sldChg chg="addSp delSp modSp mod">
        <pc:chgData name="James Mellor" userId="f7a868f1-cec5-42da-88df-2860a1c74a3f" providerId="ADAL" clId="{EC6B6CE6-1686-457D-B0BC-2B4237F282FC}" dt="2021-02-20T13:37:00.651" v="8273" actId="20577"/>
        <pc:sldMkLst>
          <pc:docMk/>
          <pc:sldMk cId="3402335531" sldId="311"/>
        </pc:sldMkLst>
        <pc:spChg chg="del">
          <ac:chgData name="James Mellor" userId="f7a868f1-cec5-42da-88df-2860a1c74a3f" providerId="ADAL" clId="{EC6B6CE6-1686-457D-B0BC-2B4237F282FC}" dt="2021-02-18T18:04:53.979" v="1931" actId="478"/>
          <ac:spMkLst>
            <pc:docMk/>
            <pc:sldMk cId="3402335531" sldId="311"/>
            <ac:spMk id="2" creationId="{00000000-0000-0000-0000-000000000000}"/>
          </ac:spMkLst>
        </pc:spChg>
        <pc:spChg chg="mod">
          <ac:chgData name="James Mellor" userId="f7a868f1-cec5-42da-88df-2860a1c74a3f" providerId="ADAL" clId="{EC6B6CE6-1686-457D-B0BC-2B4237F282FC}" dt="2021-02-18T18:09:16.077" v="2081" actId="20577"/>
          <ac:spMkLst>
            <pc:docMk/>
            <pc:sldMk cId="3402335531" sldId="311"/>
            <ac:spMk id="3" creationId="{00000000-0000-0000-0000-000000000000}"/>
          </ac:spMkLst>
        </pc:spChg>
        <pc:spChg chg="del">
          <ac:chgData name="James Mellor" userId="f7a868f1-cec5-42da-88df-2860a1c74a3f" providerId="ADAL" clId="{EC6B6CE6-1686-457D-B0BC-2B4237F282FC}" dt="2021-02-18T18:04:53.979" v="1931" actId="478"/>
          <ac:spMkLst>
            <pc:docMk/>
            <pc:sldMk cId="3402335531" sldId="311"/>
            <ac:spMk id="8" creationId="{00000000-0000-0000-0000-000000000000}"/>
          </ac:spMkLst>
        </pc:spChg>
        <pc:spChg chg="del">
          <ac:chgData name="James Mellor" userId="f7a868f1-cec5-42da-88df-2860a1c74a3f" providerId="ADAL" clId="{EC6B6CE6-1686-457D-B0BC-2B4237F282FC}" dt="2021-02-18T18:04:53.979" v="1931" actId="478"/>
          <ac:spMkLst>
            <pc:docMk/>
            <pc:sldMk cId="3402335531" sldId="311"/>
            <ac:spMk id="9" creationId="{00000000-0000-0000-0000-000000000000}"/>
          </ac:spMkLst>
        </pc:spChg>
        <pc:spChg chg="del">
          <ac:chgData name="James Mellor" userId="f7a868f1-cec5-42da-88df-2860a1c74a3f" providerId="ADAL" clId="{EC6B6CE6-1686-457D-B0BC-2B4237F282FC}" dt="2021-02-18T18:04:53.979" v="1931" actId="478"/>
          <ac:spMkLst>
            <pc:docMk/>
            <pc:sldMk cId="3402335531" sldId="311"/>
            <ac:spMk id="10" creationId="{00000000-0000-0000-0000-000000000000}"/>
          </ac:spMkLst>
        </pc:spChg>
        <pc:spChg chg="del">
          <ac:chgData name="James Mellor" userId="f7a868f1-cec5-42da-88df-2860a1c74a3f" providerId="ADAL" clId="{EC6B6CE6-1686-457D-B0BC-2B4237F282FC}" dt="2021-02-20T13:36:47.758" v="8251" actId="478"/>
          <ac:spMkLst>
            <pc:docMk/>
            <pc:sldMk cId="3402335531" sldId="311"/>
            <ac:spMk id="11" creationId="{044F96B2-3E1F-43F8-ABE0-7E45BA28F34E}"/>
          </ac:spMkLst>
        </pc:spChg>
        <pc:spChg chg="del">
          <ac:chgData name="James Mellor" userId="f7a868f1-cec5-42da-88df-2860a1c74a3f" providerId="ADAL" clId="{EC6B6CE6-1686-457D-B0BC-2B4237F282FC}" dt="2021-02-18T18:04:53.979" v="1931" actId="478"/>
          <ac:spMkLst>
            <pc:docMk/>
            <pc:sldMk cId="3402335531" sldId="311"/>
            <ac:spMk id="13" creationId="{00000000-0000-0000-0000-000000000000}"/>
          </ac:spMkLst>
        </pc:spChg>
        <pc:spChg chg="add mod">
          <ac:chgData name="James Mellor" userId="f7a868f1-cec5-42da-88df-2860a1c74a3f" providerId="ADAL" clId="{EC6B6CE6-1686-457D-B0BC-2B4237F282FC}" dt="2021-02-20T13:37:00.651" v="8273" actId="20577"/>
          <ac:spMkLst>
            <pc:docMk/>
            <pc:sldMk cId="3402335531" sldId="311"/>
            <ac:spMk id="15" creationId="{883332BA-6799-4FAC-AA1B-1024869F4BCE}"/>
          </ac:spMkLst>
        </pc:spChg>
        <pc:graphicFrameChg chg="mod modGraphic">
          <ac:chgData name="James Mellor" userId="f7a868f1-cec5-42da-88df-2860a1c74a3f" providerId="ADAL" clId="{EC6B6CE6-1686-457D-B0BC-2B4237F282FC}" dt="2021-02-18T18:07:45.904" v="2045" actId="20577"/>
          <ac:graphicFrameMkLst>
            <pc:docMk/>
            <pc:sldMk cId="3402335531" sldId="311"/>
            <ac:graphicFrameMk id="12" creationId="{CD9603D9-0B89-4B2B-8B5E-BAF677A13A1D}"/>
          </ac:graphicFrameMkLst>
        </pc:graphicFrameChg>
        <pc:picChg chg="add mod">
          <ac:chgData name="James Mellor" userId="f7a868f1-cec5-42da-88df-2860a1c74a3f" providerId="ADAL" clId="{EC6B6CE6-1686-457D-B0BC-2B4237F282FC}" dt="2021-02-18T18:06:31.218" v="1937" actId="14100"/>
          <ac:picMkLst>
            <pc:docMk/>
            <pc:sldMk cId="3402335531" sldId="311"/>
            <ac:picMk id="14" creationId="{79FF618B-F17C-4B13-A291-C950A1E47F7C}"/>
          </ac:picMkLst>
        </pc:picChg>
      </pc:sldChg>
      <pc:sldChg chg="del">
        <pc:chgData name="James Mellor" userId="f7a868f1-cec5-42da-88df-2860a1c74a3f" providerId="ADAL" clId="{EC6B6CE6-1686-457D-B0BC-2B4237F282FC}" dt="2021-02-18T17:50:38.494" v="1913" actId="47"/>
        <pc:sldMkLst>
          <pc:docMk/>
          <pc:sldMk cId="2890746592" sldId="314"/>
        </pc:sldMkLst>
      </pc:sldChg>
      <pc:sldChg chg="del">
        <pc:chgData name="James Mellor" userId="f7a868f1-cec5-42da-88df-2860a1c74a3f" providerId="ADAL" clId="{EC6B6CE6-1686-457D-B0BC-2B4237F282FC}" dt="2021-02-18T17:50:47.486" v="1920" actId="47"/>
        <pc:sldMkLst>
          <pc:docMk/>
          <pc:sldMk cId="1477162780" sldId="319"/>
        </pc:sldMkLst>
      </pc:sldChg>
      <pc:sldChg chg="del">
        <pc:chgData name="James Mellor" userId="f7a868f1-cec5-42da-88df-2860a1c74a3f" providerId="ADAL" clId="{EC6B6CE6-1686-457D-B0BC-2B4237F282FC}" dt="2021-02-18T17:50:48.003" v="1921" actId="47"/>
        <pc:sldMkLst>
          <pc:docMk/>
          <pc:sldMk cId="974008480" sldId="320"/>
        </pc:sldMkLst>
      </pc:sldChg>
      <pc:sldChg chg="del">
        <pc:chgData name="James Mellor" userId="f7a868f1-cec5-42da-88df-2860a1c74a3f" providerId="ADAL" clId="{EC6B6CE6-1686-457D-B0BC-2B4237F282FC}" dt="2021-02-18T17:50:48.451" v="1922" actId="47"/>
        <pc:sldMkLst>
          <pc:docMk/>
          <pc:sldMk cId="141124389" sldId="321"/>
        </pc:sldMkLst>
      </pc:sldChg>
      <pc:sldChg chg="del">
        <pc:chgData name="James Mellor" userId="f7a868f1-cec5-42da-88df-2860a1c74a3f" providerId="ADAL" clId="{EC6B6CE6-1686-457D-B0BC-2B4237F282FC}" dt="2021-02-18T17:50:48.921" v="1923" actId="47"/>
        <pc:sldMkLst>
          <pc:docMk/>
          <pc:sldMk cId="2818730786" sldId="322"/>
        </pc:sldMkLst>
      </pc:sldChg>
      <pc:sldChg chg="del">
        <pc:chgData name="James Mellor" userId="f7a868f1-cec5-42da-88df-2860a1c74a3f" providerId="ADAL" clId="{EC6B6CE6-1686-457D-B0BC-2B4237F282FC}" dt="2021-02-18T17:50:50.830" v="1925" actId="47"/>
        <pc:sldMkLst>
          <pc:docMk/>
          <pc:sldMk cId="2264498018" sldId="323"/>
        </pc:sldMkLst>
      </pc:sldChg>
      <pc:sldChg chg="del">
        <pc:chgData name="James Mellor" userId="f7a868f1-cec5-42da-88df-2860a1c74a3f" providerId="ADAL" clId="{EC6B6CE6-1686-457D-B0BC-2B4237F282FC}" dt="2021-02-18T17:50:51.637" v="1926" actId="47"/>
        <pc:sldMkLst>
          <pc:docMk/>
          <pc:sldMk cId="4145030833" sldId="324"/>
        </pc:sldMkLst>
      </pc:sldChg>
      <pc:sldChg chg="del">
        <pc:chgData name="James Mellor" userId="f7a868f1-cec5-42da-88df-2860a1c74a3f" providerId="ADAL" clId="{EC6B6CE6-1686-457D-B0BC-2B4237F282FC}" dt="2021-02-18T17:50:53.521" v="1927" actId="47"/>
        <pc:sldMkLst>
          <pc:docMk/>
          <pc:sldMk cId="3665774240" sldId="325"/>
        </pc:sldMkLst>
      </pc:sldChg>
      <pc:sldChg chg="addSp delSp modSp add del mod modNotesTx">
        <pc:chgData name="James Mellor" userId="f7a868f1-cec5-42da-88df-2860a1c74a3f" providerId="ADAL" clId="{EC6B6CE6-1686-457D-B0BC-2B4237F282FC}" dt="2021-02-21T12:58:03.833" v="11514" actId="20577"/>
        <pc:sldMkLst>
          <pc:docMk/>
          <pc:sldMk cId="1253916105" sldId="326"/>
        </pc:sldMkLst>
        <pc:spChg chg="mod">
          <ac:chgData name="James Mellor" userId="f7a868f1-cec5-42da-88df-2860a1c74a3f" providerId="ADAL" clId="{EC6B6CE6-1686-457D-B0BC-2B4237F282FC}" dt="2021-02-20T11:57:06.359" v="7955" actId="20577"/>
          <ac:spMkLst>
            <pc:docMk/>
            <pc:sldMk cId="1253916105" sldId="326"/>
            <ac:spMk id="6" creationId="{00000000-0000-0000-0000-000000000000}"/>
          </ac:spMkLst>
        </pc:spChg>
        <pc:spChg chg="del">
          <ac:chgData name="James Mellor" userId="f7a868f1-cec5-42da-88df-2860a1c74a3f" providerId="ADAL" clId="{EC6B6CE6-1686-457D-B0BC-2B4237F282FC}" dt="2021-02-20T13:40:50.132" v="8401" actId="478"/>
          <ac:spMkLst>
            <pc:docMk/>
            <pc:sldMk cId="1253916105" sldId="326"/>
            <ac:spMk id="8" creationId="{504C2218-38FC-4899-BA2E-FDE09E5D3D6C}"/>
          </ac:spMkLst>
        </pc:spChg>
        <pc:spChg chg="add mod">
          <ac:chgData name="James Mellor" userId="f7a868f1-cec5-42da-88df-2860a1c74a3f" providerId="ADAL" clId="{EC6B6CE6-1686-457D-B0BC-2B4237F282FC}" dt="2021-02-20T11:56:39.132" v="7942" actId="1076"/>
          <ac:spMkLst>
            <pc:docMk/>
            <pc:sldMk cId="1253916105" sldId="326"/>
            <ac:spMk id="9" creationId="{AA59AC5F-4FA8-4B79-B484-92798DEBA1D5}"/>
          </ac:spMkLst>
        </pc:spChg>
        <pc:spChg chg="add mod">
          <ac:chgData name="James Mellor" userId="f7a868f1-cec5-42da-88df-2860a1c74a3f" providerId="ADAL" clId="{EC6B6CE6-1686-457D-B0BC-2B4237F282FC}" dt="2021-02-20T13:37:29.181" v="8277"/>
          <ac:spMkLst>
            <pc:docMk/>
            <pc:sldMk cId="1253916105" sldId="326"/>
            <ac:spMk id="10" creationId="{286B29C4-5E07-4555-8B60-863F5FA661DC}"/>
          </ac:spMkLst>
        </pc:spChg>
        <pc:spChg chg="del">
          <ac:chgData name="James Mellor" userId="f7a868f1-cec5-42da-88df-2860a1c74a3f" providerId="ADAL" clId="{EC6B6CE6-1686-457D-B0BC-2B4237F282FC}" dt="2021-02-20T13:37:28.559" v="8276" actId="478"/>
          <ac:spMkLst>
            <pc:docMk/>
            <pc:sldMk cId="1253916105" sldId="326"/>
            <ac:spMk id="11" creationId="{044F96B2-3E1F-43F8-ABE0-7E45BA28F34E}"/>
          </ac:spMkLst>
        </pc:spChg>
        <pc:spChg chg="add mod">
          <ac:chgData name="James Mellor" userId="f7a868f1-cec5-42da-88df-2860a1c74a3f" providerId="ADAL" clId="{EC6B6CE6-1686-457D-B0BC-2B4237F282FC}" dt="2021-02-20T13:40:58.534" v="8418" actId="20577"/>
          <ac:spMkLst>
            <pc:docMk/>
            <pc:sldMk cId="1253916105" sldId="326"/>
            <ac:spMk id="12" creationId="{7FC9FB24-A87A-4A53-8FE3-3131770140FB}"/>
          </ac:spMkLst>
        </pc:spChg>
      </pc:sldChg>
      <pc:sldChg chg="addSp delSp modSp add mod delAnim modAnim modNotesTx">
        <pc:chgData name="James Mellor" userId="f7a868f1-cec5-42da-88df-2860a1c74a3f" providerId="ADAL" clId="{EC6B6CE6-1686-457D-B0BC-2B4237F282FC}" dt="2021-02-21T13:58:19.998" v="14231"/>
        <pc:sldMkLst>
          <pc:docMk/>
          <pc:sldMk cId="3480499464" sldId="327"/>
        </pc:sldMkLst>
        <pc:spChg chg="mod">
          <ac:chgData name="James Mellor" userId="f7a868f1-cec5-42da-88df-2860a1c74a3f" providerId="ADAL" clId="{EC6B6CE6-1686-457D-B0BC-2B4237F282FC}" dt="2021-02-18T15:50:29.894" v="1199" actId="20577"/>
          <ac:spMkLst>
            <pc:docMk/>
            <pc:sldMk cId="3480499464" sldId="327"/>
            <ac:spMk id="3" creationId="{00000000-0000-0000-0000-000000000000}"/>
          </ac:spMkLst>
        </pc:spChg>
        <pc:spChg chg="add mod">
          <ac:chgData name="James Mellor" userId="f7a868f1-cec5-42da-88df-2860a1c74a3f" providerId="ADAL" clId="{EC6B6CE6-1686-457D-B0BC-2B4237F282FC}" dt="2021-02-20T13:35:46.721" v="8217" actId="1076"/>
          <ac:spMkLst>
            <pc:docMk/>
            <pc:sldMk cId="3480499464" sldId="327"/>
            <ac:spMk id="8" creationId="{2953DD60-715B-4A09-AD12-73887064EF24}"/>
          </ac:spMkLst>
        </pc:spChg>
        <pc:spChg chg="del mod">
          <ac:chgData name="James Mellor" userId="f7a868f1-cec5-42da-88df-2860a1c74a3f" providerId="ADAL" clId="{EC6B6CE6-1686-457D-B0BC-2B4237F282FC}" dt="2021-02-20T13:35:10.813" v="8172" actId="478"/>
          <ac:spMkLst>
            <pc:docMk/>
            <pc:sldMk cId="3480499464" sldId="327"/>
            <ac:spMk id="9" creationId="{369766F3-BB53-41A0-8FF5-73D37F185C66}"/>
          </ac:spMkLst>
        </pc:spChg>
        <pc:picChg chg="add mod">
          <ac:chgData name="James Mellor" userId="f7a868f1-cec5-42da-88df-2860a1c74a3f" providerId="ADAL" clId="{EC6B6CE6-1686-457D-B0BC-2B4237F282FC}" dt="2021-02-18T14:52:24.362" v="276" actId="1076"/>
          <ac:picMkLst>
            <pc:docMk/>
            <pc:sldMk cId="3480499464" sldId="327"/>
            <ac:picMk id="2" creationId="{393CFDBF-24FC-4106-83F3-60997409F463}"/>
          </ac:picMkLst>
        </pc:picChg>
        <pc:picChg chg="mod">
          <ac:chgData name="James Mellor" userId="f7a868f1-cec5-42da-88df-2860a1c74a3f" providerId="ADAL" clId="{EC6B6CE6-1686-457D-B0BC-2B4237F282FC}" dt="2021-02-18T14:51:22.365" v="261" actId="2711"/>
          <ac:picMkLst>
            <pc:docMk/>
            <pc:sldMk cId="3480499464" sldId="327"/>
            <ac:picMk id="4" creationId="{00000000-0000-0000-0000-000000000000}"/>
          </ac:picMkLst>
        </pc:picChg>
        <pc:picChg chg="mod">
          <ac:chgData name="James Mellor" userId="f7a868f1-cec5-42da-88df-2860a1c74a3f" providerId="ADAL" clId="{EC6B6CE6-1686-457D-B0BC-2B4237F282FC}" dt="2021-02-21T13:58:11.882" v="14230" actId="1076"/>
          <ac:picMkLst>
            <pc:docMk/>
            <pc:sldMk cId="3480499464" sldId="327"/>
            <ac:picMk id="5" creationId="{E657F14E-D467-482C-9A73-DE9488D3CC3E}"/>
          </ac:picMkLst>
        </pc:picChg>
        <pc:picChg chg="del mod">
          <ac:chgData name="James Mellor" userId="f7a868f1-cec5-42da-88df-2860a1c74a3f" providerId="ADAL" clId="{EC6B6CE6-1686-457D-B0BC-2B4237F282FC}" dt="2021-02-18T14:51:27.208" v="262" actId="478"/>
          <ac:picMkLst>
            <pc:docMk/>
            <pc:sldMk cId="3480499464" sldId="327"/>
            <ac:picMk id="10" creationId="{00000000-0000-0000-0000-000000000000}"/>
          </ac:picMkLst>
        </pc:picChg>
        <pc:picChg chg="del mod">
          <ac:chgData name="James Mellor" userId="f7a868f1-cec5-42da-88df-2860a1c74a3f" providerId="ADAL" clId="{EC6B6CE6-1686-457D-B0BC-2B4237F282FC}" dt="2021-02-18T14:51:30.293" v="263" actId="478"/>
          <ac:picMkLst>
            <pc:docMk/>
            <pc:sldMk cId="3480499464" sldId="327"/>
            <ac:picMk id="1026" creationId="{00000000-0000-0000-0000-000000000000}"/>
          </ac:picMkLst>
        </pc:picChg>
      </pc:sldChg>
      <pc:sldChg chg="add del">
        <pc:chgData name="James Mellor" userId="f7a868f1-cec5-42da-88df-2860a1c74a3f" providerId="ADAL" clId="{EC6B6CE6-1686-457D-B0BC-2B4237F282FC}" dt="2021-02-18T15:00:53.088" v="707" actId="47"/>
        <pc:sldMkLst>
          <pc:docMk/>
          <pc:sldMk cId="292475252" sldId="328"/>
        </pc:sldMkLst>
      </pc:sldChg>
      <pc:sldChg chg="addSp delSp modSp mod">
        <pc:chgData name="James Mellor" userId="f7a868f1-cec5-42da-88df-2860a1c74a3f" providerId="ADAL" clId="{EC6B6CE6-1686-457D-B0BC-2B4237F282FC}" dt="2021-02-20T13:37:22.576" v="8275"/>
        <pc:sldMkLst>
          <pc:docMk/>
          <pc:sldMk cId="3694416879" sldId="328"/>
        </pc:sldMkLst>
        <pc:spChg chg="mod">
          <ac:chgData name="James Mellor" userId="f7a868f1-cec5-42da-88df-2860a1c74a3f" providerId="ADAL" clId="{EC6B6CE6-1686-457D-B0BC-2B4237F282FC}" dt="2021-02-19T15:50:08.938" v="4212" actId="1076"/>
          <ac:spMkLst>
            <pc:docMk/>
            <pc:sldMk cId="3694416879" sldId="328"/>
            <ac:spMk id="4" creationId="{00000000-0000-0000-0000-000000000000}"/>
          </ac:spMkLst>
        </pc:spChg>
        <pc:spChg chg="mod">
          <ac:chgData name="James Mellor" userId="f7a868f1-cec5-42da-88df-2860a1c74a3f" providerId="ADAL" clId="{EC6B6CE6-1686-457D-B0BC-2B4237F282FC}" dt="2021-02-19T15:50:14.049" v="4213" actId="1076"/>
          <ac:spMkLst>
            <pc:docMk/>
            <pc:sldMk cId="3694416879" sldId="328"/>
            <ac:spMk id="6" creationId="{00000000-0000-0000-0000-000000000000}"/>
          </ac:spMkLst>
        </pc:spChg>
        <pc:spChg chg="mod">
          <ac:chgData name="James Mellor" userId="f7a868f1-cec5-42da-88df-2860a1c74a3f" providerId="ADAL" clId="{EC6B6CE6-1686-457D-B0BC-2B4237F282FC}" dt="2021-02-18T18:08:15.095" v="2047" actId="2711"/>
          <ac:spMkLst>
            <pc:docMk/>
            <pc:sldMk cId="3694416879" sldId="328"/>
            <ac:spMk id="7" creationId="{00000000-0000-0000-0000-000000000000}"/>
          </ac:spMkLst>
        </pc:spChg>
        <pc:spChg chg="mod">
          <ac:chgData name="James Mellor" userId="f7a868f1-cec5-42da-88df-2860a1c74a3f" providerId="ADAL" clId="{EC6B6CE6-1686-457D-B0BC-2B4237F282FC}" dt="2021-02-18T18:08:25.402" v="2049" actId="1076"/>
          <ac:spMkLst>
            <pc:docMk/>
            <pc:sldMk cId="3694416879" sldId="328"/>
            <ac:spMk id="8" creationId="{00000000-0000-0000-0000-000000000000}"/>
          </ac:spMkLst>
        </pc:spChg>
        <pc:spChg chg="mod">
          <ac:chgData name="James Mellor" userId="f7a868f1-cec5-42da-88df-2860a1c74a3f" providerId="ADAL" clId="{EC6B6CE6-1686-457D-B0BC-2B4237F282FC}" dt="2021-02-18T18:08:22.150" v="2048" actId="1076"/>
          <ac:spMkLst>
            <pc:docMk/>
            <pc:sldMk cId="3694416879" sldId="328"/>
            <ac:spMk id="9" creationId="{00000000-0000-0000-0000-000000000000}"/>
          </ac:spMkLst>
        </pc:spChg>
        <pc:spChg chg="mod">
          <ac:chgData name="James Mellor" userId="f7a868f1-cec5-42da-88df-2860a1c74a3f" providerId="ADAL" clId="{EC6B6CE6-1686-457D-B0BC-2B4237F282FC}" dt="2021-02-18T18:08:15.095" v="2047" actId="2711"/>
          <ac:spMkLst>
            <pc:docMk/>
            <pc:sldMk cId="3694416879" sldId="328"/>
            <ac:spMk id="10" creationId="{00000000-0000-0000-0000-000000000000}"/>
          </ac:spMkLst>
        </pc:spChg>
        <pc:spChg chg="mod">
          <ac:chgData name="James Mellor" userId="f7a868f1-cec5-42da-88df-2860a1c74a3f" providerId="ADAL" clId="{EC6B6CE6-1686-457D-B0BC-2B4237F282FC}" dt="2021-02-19T15:50:02.759" v="4211" actId="688"/>
          <ac:spMkLst>
            <pc:docMk/>
            <pc:sldMk cId="3694416879" sldId="328"/>
            <ac:spMk id="11" creationId="{00000000-0000-0000-0000-000000000000}"/>
          </ac:spMkLst>
        </pc:spChg>
        <pc:spChg chg="mod">
          <ac:chgData name="James Mellor" userId="f7a868f1-cec5-42da-88df-2860a1c74a3f" providerId="ADAL" clId="{EC6B6CE6-1686-457D-B0BC-2B4237F282FC}" dt="2021-02-18T18:08:15.095" v="2047" actId="2711"/>
          <ac:spMkLst>
            <pc:docMk/>
            <pc:sldMk cId="3694416879" sldId="328"/>
            <ac:spMk id="12" creationId="{00000000-0000-0000-0000-000000000000}"/>
          </ac:spMkLst>
        </pc:spChg>
        <pc:spChg chg="add del mod">
          <ac:chgData name="James Mellor" userId="f7a868f1-cec5-42da-88df-2860a1c74a3f" providerId="ADAL" clId="{EC6B6CE6-1686-457D-B0BC-2B4237F282FC}" dt="2021-02-20T13:37:22.576" v="8275"/>
          <ac:spMkLst>
            <pc:docMk/>
            <pc:sldMk cId="3694416879" sldId="328"/>
            <ac:spMk id="13" creationId="{B5B64821-D644-45CA-9C65-151F0B5D73EC}"/>
          </ac:spMkLst>
        </pc:spChg>
        <pc:picChg chg="mod">
          <ac:chgData name="James Mellor" userId="f7a868f1-cec5-42da-88df-2860a1c74a3f" providerId="ADAL" clId="{EC6B6CE6-1686-457D-B0BC-2B4237F282FC}" dt="2021-02-18T18:09:46.323" v="2085" actId="14100"/>
          <ac:picMkLst>
            <pc:docMk/>
            <pc:sldMk cId="3694416879" sldId="328"/>
            <ac:picMk id="2050" creationId="{00000000-0000-0000-0000-000000000000}"/>
          </ac:picMkLst>
        </pc:picChg>
      </pc:sldChg>
      <pc:sldChg chg="addSp delSp modSp mod modNotesTx">
        <pc:chgData name="James Mellor" userId="f7a868f1-cec5-42da-88df-2860a1c74a3f" providerId="ADAL" clId="{EC6B6CE6-1686-457D-B0BC-2B4237F282FC}" dt="2021-02-21T12:55:51.953" v="10995" actId="20577"/>
        <pc:sldMkLst>
          <pc:docMk/>
          <pc:sldMk cId="4120736176" sldId="329"/>
        </pc:sldMkLst>
        <pc:spChg chg="mod">
          <ac:chgData name="James Mellor" userId="f7a868f1-cec5-42da-88df-2860a1c74a3f" providerId="ADAL" clId="{EC6B6CE6-1686-457D-B0BC-2B4237F282FC}" dt="2021-02-18T15:01:24.460" v="708" actId="13822"/>
          <ac:spMkLst>
            <pc:docMk/>
            <pc:sldMk cId="4120736176" sldId="329"/>
            <ac:spMk id="3" creationId="{00000000-0000-0000-0000-000000000000}"/>
          </ac:spMkLst>
        </pc:spChg>
        <pc:spChg chg="del">
          <ac:chgData name="James Mellor" userId="f7a868f1-cec5-42da-88df-2860a1c74a3f" providerId="ADAL" clId="{EC6B6CE6-1686-457D-B0BC-2B4237F282FC}" dt="2021-02-20T13:39:20.628" v="8322" actId="478"/>
          <ac:spMkLst>
            <pc:docMk/>
            <pc:sldMk cId="4120736176" sldId="329"/>
            <ac:spMk id="7" creationId="{369766F3-BB53-41A0-8FF5-73D37F185C66}"/>
          </ac:spMkLst>
        </pc:spChg>
        <pc:spChg chg="del">
          <ac:chgData name="James Mellor" userId="f7a868f1-cec5-42da-88df-2860a1c74a3f" providerId="ADAL" clId="{EC6B6CE6-1686-457D-B0BC-2B4237F282FC}" dt="2021-02-20T13:35:52.981" v="8218" actId="478"/>
          <ac:spMkLst>
            <pc:docMk/>
            <pc:sldMk cId="4120736176" sldId="329"/>
            <ac:spMk id="9" creationId="{369766F3-BB53-41A0-8FF5-73D37F185C66}"/>
          </ac:spMkLst>
        </pc:spChg>
        <pc:spChg chg="mod">
          <ac:chgData name="James Mellor" userId="f7a868f1-cec5-42da-88df-2860a1c74a3f" providerId="ADAL" clId="{EC6B6CE6-1686-457D-B0BC-2B4237F282FC}" dt="2021-02-18T15:49:59.885" v="1189" actId="115"/>
          <ac:spMkLst>
            <pc:docMk/>
            <pc:sldMk cId="4120736176" sldId="329"/>
            <ac:spMk id="10" creationId="{0CC86806-CCDB-4E2E-A6CE-9186BA301374}"/>
          </ac:spMkLst>
        </pc:spChg>
        <pc:spChg chg="add mod">
          <ac:chgData name="James Mellor" userId="f7a868f1-cec5-42da-88df-2860a1c74a3f" providerId="ADAL" clId="{EC6B6CE6-1686-457D-B0BC-2B4237F282FC}" dt="2021-02-20T13:35:53.616" v="8219"/>
          <ac:spMkLst>
            <pc:docMk/>
            <pc:sldMk cId="4120736176" sldId="329"/>
            <ac:spMk id="11" creationId="{D5D42177-7E65-46D6-A9FE-1931CE9163DD}"/>
          </ac:spMkLst>
        </pc:spChg>
        <pc:spChg chg="add mod">
          <ac:chgData name="James Mellor" userId="f7a868f1-cec5-42da-88df-2860a1c74a3f" providerId="ADAL" clId="{EC6B6CE6-1686-457D-B0BC-2B4237F282FC}" dt="2021-02-20T13:40:30.730" v="8399" actId="20577"/>
          <ac:spMkLst>
            <pc:docMk/>
            <pc:sldMk cId="4120736176" sldId="329"/>
            <ac:spMk id="12" creationId="{311ACAF4-6E16-479D-8453-45E1B94376F0}"/>
          </ac:spMkLst>
        </pc:spChg>
        <pc:picChg chg="mod">
          <ac:chgData name="James Mellor" userId="f7a868f1-cec5-42da-88df-2860a1c74a3f" providerId="ADAL" clId="{EC6B6CE6-1686-457D-B0BC-2B4237F282FC}" dt="2021-02-18T15:50:13.373" v="1192" actId="1076"/>
          <ac:picMkLst>
            <pc:docMk/>
            <pc:sldMk cId="4120736176" sldId="329"/>
            <ac:picMk id="8" creationId="{EF4CAFE3-BF24-4C52-8F3F-A19CD69626FB}"/>
          </ac:picMkLst>
        </pc:picChg>
      </pc:sldChg>
      <pc:sldChg chg="addSp delSp modSp mod ord">
        <pc:chgData name="James Mellor" userId="f7a868f1-cec5-42da-88df-2860a1c74a3f" providerId="ADAL" clId="{EC6B6CE6-1686-457D-B0BC-2B4237F282FC}" dt="2021-02-20T13:36:22.402" v="8244"/>
        <pc:sldMkLst>
          <pc:docMk/>
          <pc:sldMk cId="175744293" sldId="330"/>
        </pc:sldMkLst>
        <pc:spChg chg="del mod">
          <ac:chgData name="James Mellor" userId="f7a868f1-cec5-42da-88df-2860a1c74a3f" providerId="ADAL" clId="{EC6B6CE6-1686-457D-B0BC-2B4237F282FC}" dt="2021-02-20T13:36:20.389" v="8243" actId="478"/>
          <ac:spMkLst>
            <pc:docMk/>
            <pc:sldMk cId="175744293" sldId="330"/>
            <ac:spMk id="9" creationId="{B49D5209-ED18-4CEB-BD29-76C40CAD5E0C}"/>
          </ac:spMkLst>
        </pc:spChg>
        <pc:spChg chg="add mod">
          <ac:chgData name="James Mellor" userId="f7a868f1-cec5-42da-88df-2860a1c74a3f" providerId="ADAL" clId="{EC6B6CE6-1686-457D-B0BC-2B4237F282FC}" dt="2021-02-20T13:36:22.402" v="8244"/>
          <ac:spMkLst>
            <pc:docMk/>
            <pc:sldMk cId="175744293" sldId="330"/>
            <ac:spMk id="10" creationId="{635EF2CF-6CD1-4D1A-B7EA-1718F0952647}"/>
          </ac:spMkLst>
        </pc:spChg>
        <pc:spChg chg="del">
          <ac:chgData name="James Mellor" userId="f7a868f1-cec5-42da-88df-2860a1c74a3f" providerId="ADAL" clId="{EC6B6CE6-1686-457D-B0BC-2B4237F282FC}" dt="2021-02-18T15:35:20.303" v="1125" actId="478"/>
          <ac:spMkLst>
            <pc:docMk/>
            <pc:sldMk cId="175744293" sldId="330"/>
            <ac:spMk id="12" creationId="{A11BB52A-3132-47B4-ABF2-5741ED869B29}"/>
          </ac:spMkLst>
        </pc:spChg>
        <pc:spChg chg="mod">
          <ac:chgData name="James Mellor" userId="f7a868f1-cec5-42da-88df-2860a1c74a3f" providerId="ADAL" clId="{EC6B6CE6-1686-457D-B0BC-2B4237F282FC}" dt="2021-02-18T15:35:56.671" v="1132" actId="1076"/>
          <ac:spMkLst>
            <pc:docMk/>
            <pc:sldMk cId="175744293" sldId="330"/>
            <ac:spMk id="14" creationId="{430A9C97-90F9-4387-BF90-FA333967A52E}"/>
          </ac:spMkLst>
        </pc:spChg>
        <pc:picChg chg="add mod">
          <ac:chgData name="James Mellor" userId="f7a868f1-cec5-42da-88df-2860a1c74a3f" providerId="ADAL" clId="{EC6B6CE6-1686-457D-B0BC-2B4237F282FC}" dt="2021-02-18T15:35:42.872" v="1129" actId="14100"/>
          <ac:picMkLst>
            <pc:docMk/>
            <pc:sldMk cId="175744293" sldId="330"/>
            <ac:picMk id="8" creationId="{F55A1D83-A96B-42BE-8025-510F3ED3081B}"/>
          </ac:picMkLst>
        </pc:picChg>
        <pc:picChg chg="del">
          <ac:chgData name="James Mellor" userId="f7a868f1-cec5-42da-88df-2860a1c74a3f" providerId="ADAL" clId="{EC6B6CE6-1686-457D-B0BC-2B4237F282FC}" dt="2021-02-18T15:35:14.041" v="1123" actId="478"/>
          <ac:picMkLst>
            <pc:docMk/>
            <pc:sldMk cId="175744293" sldId="330"/>
            <ac:picMk id="1026" creationId="{00000000-0000-0000-0000-000000000000}"/>
          </ac:picMkLst>
        </pc:picChg>
      </pc:sldChg>
      <pc:sldChg chg="addSp delSp modSp mod ord delAnim">
        <pc:chgData name="James Mellor" userId="f7a868f1-cec5-42da-88df-2860a1c74a3f" providerId="ADAL" clId="{EC6B6CE6-1686-457D-B0BC-2B4237F282FC}" dt="2021-02-20T13:37:44.064" v="8296" actId="20577"/>
        <pc:sldMkLst>
          <pc:docMk/>
          <pc:sldMk cId="1857679372" sldId="331"/>
        </pc:sldMkLst>
        <pc:spChg chg="mod">
          <ac:chgData name="James Mellor" userId="f7a868f1-cec5-42da-88df-2860a1c74a3f" providerId="ADAL" clId="{EC6B6CE6-1686-457D-B0BC-2B4237F282FC}" dt="2021-02-18T15:58:56.511" v="1200" actId="1076"/>
          <ac:spMkLst>
            <pc:docMk/>
            <pc:sldMk cId="1857679372" sldId="331"/>
            <ac:spMk id="2" creationId="{00000000-0000-0000-0000-000000000000}"/>
          </ac:spMkLst>
        </pc:spChg>
        <pc:spChg chg="mod">
          <ac:chgData name="James Mellor" userId="f7a868f1-cec5-42da-88df-2860a1c74a3f" providerId="ADAL" clId="{EC6B6CE6-1686-457D-B0BC-2B4237F282FC}" dt="2021-02-18T15:42:48.846" v="1156" actId="1076"/>
          <ac:spMkLst>
            <pc:docMk/>
            <pc:sldMk cId="1857679372" sldId="331"/>
            <ac:spMk id="3" creationId="{00000000-0000-0000-0000-000000000000}"/>
          </ac:spMkLst>
        </pc:spChg>
        <pc:spChg chg="del mod">
          <ac:chgData name="James Mellor" userId="f7a868f1-cec5-42da-88df-2860a1c74a3f" providerId="ADAL" clId="{EC6B6CE6-1686-457D-B0BC-2B4237F282FC}" dt="2021-02-20T13:37:35.080" v="8278" actId="478"/>
          <ac:spMkLst>
            <pc:docMk/>
            <pc:sldMk cId="1857679372" sldId="331"/>
            <ac:spMk id="7" creationId="{369766F3-BB53-41A0-8FF5-73D37F185C66}"/>
          </ac:spMkLst>
        </pc:spChg>
        <pc:spChg chg="add mod">
          <ac:chgData name="James Mellor" userId="f7a868f1-cec5-42da-88df-2860a1c74a3f" providerId="ADAL" clId="{EC6B6CE6-1686-457D-B0BC-2B4237F282FC}" dt="2021-02-20T13:37:44.064" v="8296" actId="20577"/>
          <ac:spMkLst>
            <pc:docMk/>
            <pc:sldMk cId="1857679372" sldId="331"/>
            <ac:spMk id="10" creationId="{AADB48BE-9145-429E-92B6-E60393361EB3}"/>
          </ac:spMkLst>
        </pc:spChg>
        <pc:spChg chg="mod">
          <ac:chgData name="James Mellor" userId="f7a868f1-cec5-42da-88df-2860a1c74a3f" providerId="ADAL" clId="{EC6B6CE6-1686-457D-B0BC-2B4237F282FC}" dt="2021-02-20T10:42:10.922" v="6061" actId="20577"/>
          <ac:spMkLst>
            <pc:docMk/>
            <pc:sldMk cId="1857679372" sldId="331"/>
            <ac:spMk id="14" creationId="{430A9C97-90F9-4387-BF90-FA333967A52E}"/>
          </ac:spMkLst>
        </pc:spChg>
        <pc:picChg chg="mod">
          <ac:chgData name="James Mellor" userId="f7a868f1-cec5-42da-88df-2860a1c74a3f" providerId="ADAL" clId="{EC6B6CE6-1686-457D-B0BC-2B4237F282FC}" dt="2021-02-18T15:36:26.021" v="1133" actId="2711"/>
          <ac:picMkLst>
            <pc:docMk/>
            <pc:sldMk cId="1857679372" sldId="331"/>
            <ac:picMk id="4" creationId="{00000000-0000-0000-0000-000000000000}"/>
          </ac:picMkLst>
        </pc:picChg>
        <pc:picChg chg="mod">
          <ac:chgData name="James Mellor" userId="f7a868f1-cec5-42da-88df-2860a1c74a3f" providerId="ADAL" clId="{EC6B6CE6-1686-457D-B0BC-2B4237F282FC}" dt="2021-02-18T15:41:46.632" v="1151" actId="1076"/>
          <ac:picMkLst>
            <pc:docMk/>
            <pc:sldMk cId="1857679372" sldId="331"/>
            <ac:picMk id="5" creationId="{00000000-0000-0000-0000-000000000000}"/>
          </ac:picMkLst>
        </pc:picChg>
        <pc:picChg chg="del mod">
          <ac:chgData name="James Mellor" userId="f7a868f1-cec5-42da-88df-2860a1c74a3f" providerId="ADAL" clId="{EC6B6CE6-1686-457D-B0BC-2B4237F282FC}" dt="2021-02-18T15:37:39.511" v="1134" actId="478"/>
          <ac:picMkLst>
            <pc:docMk/>
            <pc:sldMk cId="1857679372" sldId="331"/>
            <ac:picMk id="6" creationId="{00000000-0000-0000-0000-000000000000}"/>
          </ac:picMkLst>
        </pc:picChg>
        <pc:picChg chg="add mod">
          <ac:chgData name="James Mellor" userId="f7a868f1-cec5-42da-88df-2860a1c74a3f" providerId="ADAL" clId="{EC6B6CE6-1686-457D-B0BC-2B4237F282FC}" dt="2021-02-18T15:41:48.815" v="1152" actId="1076"/>
          <ac:picMkLst>
            <pc:docMk/>
            <pc:sldMk cId="1857679372" sldId="331"/>
            <ac:picMk id="2050" creationId="{0451B46A-A97A-40A5-B303-7153F16F4E88}"/>
          </ac:picMkLst>
        </pc:picChg>
      </pc:sldChg>
      <pc:sldChg chg="del">
        <pc:chgData name="James Mellor" userId="f7a868f1-cec5-42da-88df-2860a1c74a3f" providerId="ADAL" clId="{EC6B6CE6-1686-457D-B0BC-2B4237F282FC}" dt="2021-02-18T18:07:50.957" v="2046" actId="47"/>
        <pc:sldMkLst>
          <pc:docMk/>
          <pc:sldMk cId="1629733315" sldId="332"/>
        </pc:sldMkLst>
      </pc:sldChg>
      <pc:sldChg chg="modSp mod">
        <pc:chgData name="James Mellor" userId="f7a868f1-cec5-42da-88df-2860a1c74a3f" providerId="ADAL" clId="{EC6B6CE6-1686-457D-B0BC-2B4237F282FC}" dt="2021-02-18T18:09:33.678" v="2083" actId="14100"/>
        <pc:sldMkLst>
          <pc:docMk/>
          <pc:sldMk cId="2260096110" sldId="333"/>
        </pc:sldMkLst>
        <pc:spChg chg="mod">
          <ac:chgData name="James Mellor" userId="f7a868f1-cec5-42da-88df-2860a1c74a3f" providerId="ADAL" clId="{EC6B6CE6-1686-457D-B0BC-2B4237F282FC}" dt="2021-02-18T18:08:34.869" v="2050" actId="2711"/>
          <ac:spMkLst>
            <pc:docMk/>
            <pc:sldMk cId="2260096110" sldId="333"/>
            <ac:spMk id="4" creationId="{00000000-0000-0000-0000-000000000000}"/>
          </ac:spMkLst>
        </pc:spChg>
        <pc:spChg chg="mod">
          <ac:chgData name="James Mellor" userId="f7a868f1-cec5-42da-88df-2860a1c74a3f" providerId="ADAL" clId="{EC6B6CE6-1686-457D-B0BC-2B4237F282FC}" dt="2021-02-18T18:08:34.869" v="2050" actId="2711"/>
          <ac:spMkLst>
            <pc:docMk/>
            <pc:sldMk cId="2260096110" sldId="333"/>
            <ac:spMk id="7" creationId="{00000000-0000-0000-0000-000000000000}"/>
          </ac:spMkLst>
        </pc:spChg>
        <pc:spChg chg="mod">
          <ac:chgData name="James Mellor" userId="f7a868f1-cec5-42da-88df-2860a1c74a3f" providerId="ADAL" clId="{EC6B6CE6-1686-457D-B0BC-2B4237F282FC}" dt="2021-02-18T18:08:59.116" v="2055" actId="1076"/>
          <ac:spMkLst>
            <pc:docMk/>
            <pc:sldMk cId="2260096110" sldId="333"/>
            <ac:spMk id="8" creationId="{00000000-0000-0000-0000-000000000000}"/>
          </ac:spMkLst>
        </pc:spChg>
        <pc:spChg chg="mod">
          <ac:chgData name="James Mellor" userId="f7a868f1-cec5-42da-88df-2860a1c74a3f" providerId="ADAL" clId="{EC6B6CE6-1686-457D-B0BC-2B4237F282FC}" dt="2021-02-18T18:08:40.957" v="2051" actId="1076"/>
          <ac:spMkLst>
            <pc:docMk/>
            <pc:sldMk cId="2260096110" sldId="333"/>
            <ac:spMk id="9" creationId="{00000000-0000-0000-0000-000000000000}"/>
          </ac:spMkLst>
        </pc:spChg>
        <pc:spChg chg="mod">
          <ac:chgData name="James Mellor" userId="f7a868f1-cec5-42da-88df-2860a1c74a3f" providerId="ADAL" clId="{EC6B6CE6-1686-457D-B0BC-2B4237F282FC}" dt="2021-02-18T18:08:51.386" v="2054" actId="1076"/>
          <ac:spMkLst>
            <pc:docMk/>
            <pc:sldMk cId="2260096110" sldId="333"/>
            <ac:spMk id="10" creationId="{00000000-0000-0000-0000-000000000000}"/>
          </ac:spMkLst>
        </pc:spChg>
        <pc:spChg chg="mod">
          <ac:chgData name="James Mellor" userId="f7a868f1-cec5-42da-88df-2860a1c74a3f" providerId="ADAL" clId="{EC6B6CE6-1686-457D-B0BC-2B4237F282FC}" dt="2021-02-18T18:08:48.099" v="2053" actId="688"/>
          <ac:spMkLst>
            <pc:docMk/>
            <pc:sldMk cId="2260096110" sldId="333"/>
            <ac:spMk id="11" creationId="{00000000-0000-0000-0000-000000000000}"/>
          </ac:spMkLst>
        </pc:spChg>
        <pc:spChg chg="mod">
          <ac:chgData name="James Mellor" userId="f7a868f1-cec5-42da-88df-2860a1c74a3f" providerId="ADAL" clId="{EC6B6CE6-1686-457D-B0BC-2B4237F282FC}" dt="2021-02-18T18:08:34.869" v="2050" actId="2711"/>
          <ac:spMkLst>
            <pc:docMk/>
            <pc:sldMk cId="2260096110" sldId="333"/>
            <ac:spMk id="12" creationId="{00000000-0000-0000-0000-000000000000}"/>
          </ac:spMkLst>
        </pc:spChg>
        <pc:spChg chg="mod">
          <ac:chgData name="James Mellor" userId="f7a868f1-cec5-42da-88df-2860a1c74a3f" providerId="ADAL" clId="{EC6B6CE6-1686-457D-B0BC-2B4237F282FC}" dt="2021-02-18T18:08:34.869" v="2050" actId="2711"/>
          <ac:spMkLst>
            <pc:docMk/>
            <pc:sldMk cId="2260096110" sldId="333"/>
            <ac:spMk id="13" creationId="{00000000-0000-0000-0000-000000000000}"/>
          </ac:spMkLst>
        </pc:spChg>
        <pc:picChg chg="mod">
          <ac:chgData name="James Mellor" userId="f7a868f1-cec5-42da-88df-2860a1c74a3f" providerId="ADAL" clId="{EC6B6CE6-1686-457D-B0BC-2B4237F282FC}" dt="2021-02-18T18:09:33.678" v="2083" actId="14100"/>
          <ac:picMkLst>
            <pc:docMk/>
            <pc:sldMk cId="2260096110" sldId="333"/>
            <ac:picMk id="3074" creationId="{00000000-0000-0000-0000-000000000000}"/>
          </ac:picMkLst>
        </pc:picChg>
      </pc:sldChg>
      <pc:sldChg chg="addSp delSp modSp add mod ord modAnim modNotesTx">
        <pc:chgData name="James Mellor" userId="f7a868f1-cec5-42da-88df-2860a1c74a3f" providerId="ADAL" clId="{EC6B6CE6-1686-457D-B0BC-2B4237F282FC}" dt="2021-02-21T14:02:34.014" v="14265"/>
        <pc:sldMkLst>
          <pc:docMk/>
          <pc:sldMk cId="3757505220" sldId="334"/>
        </pc:sldMkLst>
        <pc:spChg chg="mod">
          <ac:chgData name="James Mellor" userId="f7a868f1-cec5-42da-88df-2860a1c74a3f" providerId="ADAL" clId="{EC6B6CE6-1686-457D-B0BC-2B4237F282FC}" dt="2021-02-20T11:02:54.003" v="6891" actId="1076"/>
          <ac:spMkLst>
            <pc:docMk/>
            <pc:sldMk cId="3757505220" sldId="334"/>
            <ac:spMk id="2" creationId="{00000000-0000-0000-0000-000000000000}"/>
          </ac:spMkLst>
        </pc:spChg>
        <pc:spChg chg="mod">
          <ac:chgData name="James Mellor" userId="f7a868f1-cec5-42da-88df-2860a1c74a3f" providerId="ADAL" clId="{EC6B6CE6-1686-457D-B0BC-2B4237F282FC}" dt="2021-02-20T11:10:42.038" v="7184" actId="1076"/>
          <ac:spMkLst>
            <pc:docMk/>
            <pc:sldMk cId="3757505220" sldId="334"/>
            <ac:spMk id="3" creationId="{00000000-0000-0000-0000-000000000000}"/>
          </ac:spMkLst>
        </pc:spChg>
        <pc:spChg chg="mod">
          <ac:chgData name="James Mellor" userId="f7a868f1-cec5-42da-88df-2860a1c74a3f" providerId="ADAL" clId="{EC6B6CE6-1686-457D-B0BC-2B4237F282FC}" dt="2021-02-20T11:08:48.629" v="7171" actId="1076"/>
          <ac:spMkLst>
            <pc:docMk/>
            <pc:sldMk cId="3757505220" sldId="334"/>
            <ac:spMk id="5" creationId="{00000000-0000-0000-0000-000000000000}"/>
          </ac:spMkLst>
        </pc:spChg>
        <pc:spChg chg="mod">
          <ac:chgData name="James Mellor" userId="f7a868f1-cec5-42da-88df-2860a1c74a3f" providerId="ADAL" clId="{EC6B6CE6-1686-457D-B0BC-2B4237F282FC}" dt="2021-02-20T11:09:40.212" v="7180" actId="1076"/>
          <ac:spMkLst>
            <pc:docMk/>
            <pc:sldMk cId="3757505220" sldId="334"/>
            <ac:spMk id="6" creationId="{00000000-0000-0000-0000-000000000000}"/>
          </ac:spMkLst>
        </pc:spChg>
        <pc:spChg chg="add mod">
          <ac:chgData name="James Mellor" userId="f7a868f1-cec5-42da-88df-2860a1c74a3f" providerId="ADAL" clId="{EC6B6CE6-1686-457D-B0BC-2B4237F282FC}" dt="2021-02-20T11:10:29.480" v="7183" actId="1076"/>
          <ac:spMkLst>
            <pc:docMk/>
            <pc:sldMk cId="3757505220" sldId="334"/>
            <ac:spMk id="9" creationId="{B863BFBC-6C0B-48D3-A79A-297090EF724F}"/>
          </ac:spMkLst>
        </pc:spChg>
        <pc:spChg chg="add mod">
          <ac:chgData name="James Mellor" userId="f7a868f1-cec5-42da-88df-2860a1c74a3f" providerId="ADAL" clId="{EC6B6CE6-1686-457D-B0BC-2B4237F282FC}" dt="2021-02-20T11:10:23.424" v="7182" actId="1076"/>
          <ac:spMkLst>
            <pc:docMk/>
            <pc:sldMk cId="3757505220" sldId="334"/>
            <ac:spMk id="10" creationId="{833CCE72-F9A3-4A11-B27A-88D70F474D56}"/>
          </ac:spMkLst>
        </pc:spChg>
        <pc:spChg chg="mod">
          <ac:chgData name="James Mellor" userId="f7a868f1-cec5-42da-88df-2860a1c74a3f" providerId="ADAL" clId="{EC6B6CE6-1686-457D-B0BC-2B4237F282FC}" dt="2021-02-20T11:11:16.877" v="7188" actId="113"/>
          <ac:spMkLst>
            <pc:docMk/>
            <pc:sldMk cId="3757505220" sldId="334"/>
            <ac:spMk id="12" creationId="{2D3BEEB5-904D-4B91-81B5-B280181FBE8C}"/>
          </ac:spMkLst>
        </pc:spChg>
        <pc:spChg chg="add mod">
          <ac:chgData name="James Mellor" userId="f7a868f1-cec5-42da-88df-2860a1c74a3f" providerId="ADAL" clId="{EC6B6CE6-1686-457D-B0BC-2B4237F282FC}" dt="2021-02-20T11:10:23.424" v="7182" actId="1076"/>
          <ac:spMkLst>
            <pc:docMk/>
            <pc:sldMk cId="3757505220" sldId="334"/>
            <ac:spMk id="13" creationId="{42ED5976-FAB9-452C-8376-0985B7234748}"/>
          </ac:spMkLst>
        </pc:spChg>
        <pc:spChg chg="add mod">
          <ac:chgData name="James Mellor" userId="f7a868f1-cec5-42da-88df-2860a1c74a3f" providerId="ADAL" clId="{EC6B6CE6-1686-457D-B0BC-2B4237F282FC}" dt="2021-02-20T11:10:42.038" v="7184" actId="1076"/>
          <ac:spMkLst>
            <pc:docMk/>
            <pc:sldMk cId="3757505220" sldId="334"/>
            <ac:spMk id="14" creationId="{24FE2E24-3495-4097-B648-394EF93F4D46}"/>
          </ac:spMkLst>
        </pc:spChg>
        <pc:spChg chg="add mod">
          <ac:chgData name="James Mellor" userId="f7a868f1-cec5-42da-88df-2860a1c74a3f" providerId="ADAL" clId="{EC6B6CE6-1686-457D-B0BC-2B4237F282FC}" dt="2021-02-20T11:10:42.038" v="7184" actId="1076"/>
          <ac:spMkLst>
            <pc:docMk/>
            <pc:sldMk cId="3757505220" sldId="334"/>
            <ac:spMk id="15" creationId="{C7726F0D-9745-4315-A6A7-1B03E6887015}"/>
          </ac:spMkLst>
        </pc:spChg>
        <pc:spChg chg="add mod">
          <ac:chgData name="James Mellor" userId="f7a868f1-cec5-42da-88df-2860a1c74a3f" providerId="ADAL" clId="{EC6B6CE6-1686-457D-B0BC-2B4237F282FC}" dt="2021-02-20T11:11:12.865" v="7187" actId="113"/>
          <ac:spMkLst>
            <pc:docMk/>
            <pc:sldMk cId="3757505220" sldId="334"/>
            <ac:spMk id="16" creationId="{0B50E665-CCD4-48BE-AD52-01AD60D2D4DB}"/>
          </ac:spMkLst>
        </pc:spChg>
        <pc:spChg chg="add mod">
          <ac:chgData name="James Mellor" userId="f7a868f1-cec5-42da-88df-2860a1c74a3f" providerId="ADAL" clId="{EC6B6CE6-1686-457D-B0BC-2B4237F282FC}" dt="2021-02-20T13:37:50.575" v="8297"/>
          <ac:spMkLst>
            <pc:docMk/>
            <pc:sldMk cId="3757505220" sldId="334"/>
            <ac:spMk id="17" creationId="{B6C53DC6-9FE6-44C6-956E-73B676518D27}"/>
          </ac:spMkLst>
        </pc:spChg>
        <pc:picChg chg="mod">
          <ac:chgData name="James Mellor" userId="f7a868f1-cec5-42da-88df-2860a1c74a3f" providerId="ADAL" clId="{EC6B6CE6-1686-457D-B0BC-2B4237F282FC}" dt="2021-02-21T14:02:29.042" v="14264" actId="1076"/>
          <ac:picMkLst>
            <pc:docMk/>
            <pc:sldMk cId="3757505220" sldId="334"/>
            <ac:picMk id="7" creationId="{EB0AA0F3-19E2-4B26-A68D-CC7C3115FE95}"/>
          </ac:picMkLst>
        </pc:picChg>
        <pc:picChg chg="del">
          <ac:chgData name="James Mellor" userId="f7a868f1-cec5-42da-88df-2860a1c74a3f" providerId="ADAL" clId="{EC6B6CE6-1686-457D-B0BC-2B4237F282FC}" dt="2021-02-20T10:50:58.489" v="6492" actId="478"/>
          <ac:picMkLst>
            <pc:docMk/>
            <pc:sldMk cId="3757505220" sldId="334"/>
            <ac:picMk id="11" creationId="{3E7CC609-C6A4-4827-9512-CCCB710A9772}"/>
          </ac:picMkLst>
        </pc:picChg>
        <pc:picChg chg="add mod">
          <ac:chgData name="James Mellor" userId="f7a868f1-cec5-42da-88df-2860a1c74a3f" providerId="ADAL" clId="{EC6B6CE6-1686-457D-B0BC-2B4237F282FC}" dt="2021-02-20T10:57:48.954" v="6706" actId="1076"/>
          <ac:picMkLst>
            <pc:docMk/>
            <pc:sldMk cId="3757505220" sldId="334"/>
            <ac:picMk id="6146" creationId="{D1873FAF-73BE-4A12-A170-F4E269FE2B1E}"/>
          </ac:picMkLst>
        </pc:picChg>
        <pc:picChg chg="add mod">
          <ac:chgData name="James Mellor" userId="f7a868f1-cec5-42da-88df-2860a1c74a3f" providerId="ADAL" clId="{EC6B6CE6-1686-457D-B0BC-2B4237F282FC}" dt="2021-02-20T11:11:00.616" v="7186" actId="1076"/>
          <ac:picMkLst>
            <pc:docMk/>
            <pc:sldMk cId="3757505220" sldId="334"/>
            <ac:picMk id="6148" creationId="{7E84A3DE-03D3-4C8C-AC63-B40087960A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2B5BD6-941A-46DF-AC0E-4548CFBEB0A4}" type="datetimeFigureOut">
              <a:rPr lang="en-GB" smtClean="0"/>
              <a:t>21/02/2021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993709-2252-4F6F-82F1-C032B12C9AD5}" type="slidenum">
              <a:rPr lang="en-GB" smtClean="0"/>
              <a:t>‹#›</a:t>
            </a:fld>
            <a:endParaRPr lang="en-GB"/>
          </a:p>
        </p:txBody>
      </p:sp>
    </p:spTree>
    <p:extLst>
      <p:ext uri="{BB962C8B-B14F-4D97-AF65-F5344CB8AC3E}">
        <p14:creationId xmlns:p14="http://schemas.microsoft.com/office/powerpoint/2010/main" val="416150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1</a:t>
            </a:fld>
            <a:endParaRPr lang="en-GB"/>
          </a:p>
        </p:txBody>
      </p:sp>
    </p:spTree>
    <p:extLst>
      <p:ext uri="{BB962C8B-B14F-4D97-AF65-F5344CB8AC3E}">
        <p14:creationId xmlns:p14="http://schemas.microsoft.com/office/powerpoint/2010/main" val="297523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remember us talking about conjunctions before Christmas. Some of these words, especially the ones on the left, you will recognise from using in year 1. It’s important we use these words as our writing can becoming very boring to listen to without them. During your writing this week, I’d like you to focus on including some of these conjunctions.</a:t>
            </a:r>
          </a:p>
        </p:txBody>
      </p:sp>
      <p:sp>
        <p:nvSpPr>
          <p:cNvPr id="4" name="Slide Number Placeholder 3"/>
          <p:cNvSpPr>
            <a:spLocks noGrp="1"/>
          </p:cNvSpPr>
          <p:nvPr>
            <p:ph type="sldNum" sz="quarter" idx="5"/>
          </p:nvPr>
        </p:nvSpPr>
        <p:spPr/>
        <p:txBody>
          <a:bodyPr/>
          <a:lstStyle/>
          <a:p>
            <a:fld id="{33993709-2252-4F6F-82F1-C032B12C9AD5}" type="slidenum">
              <a:rPr lang="en-GB" smtClean="0"/>
              <a:t>15</a:t>
            </a:fld>
            <a:endParaRPr lang="en-GB"/>
          </a:p>
        </p:txBody>
      </p:sp>
    </p:spTree>
    <p:extLst>
      <p:ext uri="{BB962C8B-B14F-4D97-AF65-F5344CB8AC3E}">
        <p14:creationId xmlns:p14="http://schemas.microsoft.com/office/powerpoint/2010/main" val="214839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Don’t forget to choose a success criteria to go with your work. If you normally choose bronze when writing, then you may wish to draw out the pictures of your story and write a sentence or two next to each picture like we do in class. You can use your own ideas or the ideas from the story. As long as you are writing sentences that make sense with capital letters and full stops, I’ll be happy. Silver and Gold children, try to write between 2 and 4 paragraphs. Don’t rush your story!</a:t>
            </a:r>
          </a:p>
        </p:txBody>
      </p:sp>
      <p:sp>
        <p:nvSpPr>
          <p:cNvPr id="4" name="Slide Number Placeholder 3"/>
          <p:cNvSpPr>
            <a:spLocks noGrp="1"/>
          </p:cNvSpPr>
          <p:nvPr>
            <p:ph type="sldNum" sz="quarter" idx="10"/>
          </p:nvPr>
        </p:nvSpPr>
        <p:spPr/>
        <p:txBody>
          <a:bodyPr/>
          <a:lstStyle/>
          <a:p>
            <a:fld id="{33993709-2252-4F6F-82F1-C032B12C9AD5}" type="slidenum">
              <a:rPr lang="en-GB" smtClean="0"/>
              <a:t>17</a:t>
            </a:fld>
            <a:endParaRPr lang="en-GB"/>
          </a:p>
        </p:txBody>
      </p:sp>
    </p:spTree>
    <p:extLst>
      <p:ext uri="{BB962C8B-B14F-4D97-AF65-F5344CB8AC3E}">
        <p14:creationId xmlns:p14="http://schemas.microsoft.com/office/powerpoint/2010/main" val="412817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time has come! It’s time to write. Read through the three reminders on the screen. Use your planning sheet and the work you have done this week to produce a super piece of writing. You have the English lesson and the afternoon to do your writing so you may want to write the first part, take a break, and then come back to your writing after you have had your dinner. A fresh mind really helps when concentrating on writing. Good luck. I can’t wait to read your writing.</a:t>
            </a:r>
          </a:p>
        </p:txBody>
      </p:sp>
      <p:sp>
        <p:nvSpPr>
          <p:cNvPr id="4" name="Slide Number Placeholder 3"/>
          <p:cNvSpPr>
            <a:spLocks noGrp="1"/>
          </p:cNvSpPr>
          <p:nvPr>
            <p:ph type="sldNum" sz="quarter" idx="10"/>
          </p:nvPr>
        </p:nvSpPr>
        <p:spPr/>
        <p:txBody>
          <a:bodyPr/>
          <a:lstStyle/>
          <a:p>
            <a:fld id="{33993709-2252-4F6F-82F1-C032B12C9AD5}" type="slidenum">
              <a:rPr lang="en-GB" smtClean="0"/>
              <a:t>18</a:t>
            </a:fld>
            <a:endParaRPr lang="en-GB"/>
          </a:p>
        </p:txBody>
      </p:sp>
    </p:spTree>
    <p:extLst>
      <p:ext uri="{BB962C8B-B14F-4D97-AF65-F5344CB8AC3E}">
        <p14:creationId xmlns:p14="http://schemas.microsoft.com/office/powerpoint/2010/main" val="352195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done year 2! Another piece of amazing writing complete. Go through your success criteria, self-assess and check through it one final time. When your mummy or daddy has a moment, ask them to send it in to the home learning account. Good luck in the writing competition!</a:t>
            </a:r>
          </a:p>
        </p:txBody>
      </p:sp>
      <p:sp>
        <p:nvSpPr>
          <p:cNvPr id="4" name="Slide Number Placeholder 3"/>
          <p:cNvSpPr>
            <a:spLocks noGrp="1"/>
          </p:cNvSpPr>
          <p:nvPr>
            <p:ph type="sldNum" sz="quarter" idx="10"/>
          </p:nvPr>
        </p:nvSpPr>
        <p:spPr/>
        <p:txBody>
          <a:bodyPr/>
          <a:lstStyle/>
          <a:p>
            <a:fld id="{33993709-2252-4F6F-82F1-C032B12C9AD5}" type="slidenum">
              <a:rPr lang="en-GB" smtClean="0"/>
              <a:t>19</a:t>
            </a:fld>
            <a:endParaRPr lang="en-GB"/>
          </a:p>
        </p:txBody>
      </p:sp>
    </p:spTree>
    <p:extLst>
      <p:ext uri="{BB962C8B-B14F-4D97-AF65-F5344CB8AC3E}">
        <p14:creationId xmlns:p14="http://schemas.microsoft.com/office/powerpoint/2010/main" val="132090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Hello everyone! Happy Book Week! This week, your writing tasks will be based around a book called Flotsom. It’s a strange word. In a few slides time, you will learn what the word means and you will have the opportunity to read the book. Your final piece of writing will be your own magical underwater adventure story. We will spend the week preparing for this writing. It will be a little different than the other pieces of writing you have done at home because it will be in the third person. This means that you will be writing as if you were watching from above with words like he and she rather than I.</a:t>
            </a:r>
          </a:p>
        </p:txBody>
      </p:sp>
      <p:sp>
        <p:nvSpPr>
          <p:cNvPr id="4" name="Slide Number Placeholder 3"/>
          <p:cNvSpPr>
            <a:spLocks noGrp="1"/>
          </p:cNvSpPr>
          <p:nvPr>
            <p:ph type="sldNum" sz="quarter" idx="10"/>
          </p:nvPr>
        </p:nvSpPr>
        <p:spPr/>
        <p:txBody>
          <a:bodyPr/>
          <a:lstStyle/>
          <a:p>
            <a:fld id="{33993709-2252-4F6F-82F1-C032B12C9AD5}" type="slidenum">
              <a:rPr lang="en-GB" smtClean="0"/>
              <a:t>2</a:t>
            </a:fld>
            <a:endParaRPr lang="en-GB"/>
          </a:p>
        </p:txBody>
      </p:sp>
    </p:spTree>
    <p:extLst>
      <p:ext uri="{BB962C8B-B14F-4D97-AF65-F5344CB8AC3E}">
        <p14:creationId xmlns:p14="http://schemas.microsoft.com/office/powerpoint/2010/main" val="342754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into our writing this week, we are going to start the week in the same way as we always start Book Week at Hillside. We are going to be book tasting! Now, I don’t want to have any </a:t>
            </a:r>
            <a:r>
              <a:rPr lang="en-GB" dirty="0" err="1"/>
              <a:t>mummys</a:t>
            </a:r>
            <a:r>
              <a:rPr lang="en-GB" dirty="0"/>
              <a:t> and </a:t>
            </a:r>
            <a:r>
              <a:rPr lang="en-GB" dirty="0" err="1"/>
              <a:t>daddys</a:t>
            </a:r>
            <a:r>
              <a:rPr lang="en-GB" dirty="0"/>
              <a:t> emailing the home learning account telling me you’ve been licking your books! It’s a very different type of tasting. You have all been gifted a Mr </a:t>
            </a:r>
            <a:r>
              <a:rPr lang="en-GB" dirty="0" err="1"/>
              <a:t>Majeika</a:t>
            </a:r>
            <a:r>
              <a:rPr lang="en-GB" dirty="0"/>
              <a:t> book by our author of the term Humphrey Carpenter. First, spend some time reading the book and then move on to the next slide to introduce your book tasting task.</a:t>
            </a:r>
          </a:p>
        </p:txBody>
      </p:sp>
      <p:sp>
        <p:nvSpPr>
          <p:cNvPr id="4" name="Slide Number Placeholder 3"/>
          <p:cNvSpPr>
            <a:spLocks noGrp="1"/>
          </p:cNvSpPr>
          <p:nvPr>
            <p:ph type="sldNum" sz="quarter" idx="10"/>
          </p:nvPr>
        </p:nvSpPr>
        <p:spPr/>
        <p:txBody>
          <a:bodyPr/>
          <a:lstStyle/>
          <a:p>
            <a:fld id="{33993709-2252-4F6F-82F1-C032B12C9AD5}" type="slidenum">
              <a:rPr lang="en-GB" smtClean="0"/>
              <a:t>3</a:t>
            </a:fld>
            <a:endParaRPr lang="en-GB"/>
          </a:p>
        </p:txBody>
      </p:sp>
    </p:spTree>
    <p:extLst>
      <p:ext uri="{BB962C8B-B14F-4D97-AF65-F5344CB8AC3E}">
        <p14:creationId xmlns:p14="http://schemas.microsoft.com/office/powerpoint/2010/main" val="65144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4</a:t>
            </a:fld>
            <a:endParaRPr lang="en-GB"/>
          </a:p>
        </p:txBody>
      </p:sp>
    </p:spTree>
    <p:extLst>
      <p:ext uri="{BB962C8B-B14F-4D97-AF65-F5344CB8AC3E}">
        <p14:creationId xmlns:p14="http://schemas.microsoft.com/office/powerpoint/2010/main" val="373466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something we have discussed in class. If you’re only telling the reader about what happens in the story (the action), it is hard for them to picture in their head what is going on. Equally, if you only describe things in your story, then the reader will get confused because nothing seems to be happening! It’s important that you use a mix of action and description when writing a story.</a:t>
            </a:r>
          </a:p>
        </p:txBody>
      </p:sp>
      <p:sp>
        <p:nvSpPr>
          <p:cNvPr id="4" name="Slide Number Placeholder 3"/>
          <p:cNvSpPr>
            <a:spLocks noGrp="1"/>
          </p:cNvSpPr>
          <p:nvPr>
            <p:ph type="sldNum" sz="quarter" idx="10"/>
          </p:nvPr>
        </p:nvSpPr>
        <p:spPr/>
        <p:txBody>
          <a:bodyPr/>
          <a:lstStyle/>
          <a:p>
            <a:fld id="{33993709-2252-4F6F-82F1-C032B12C9AD5}" type="slidenum">
              <a:rPr lang="en-GB" smtClean="0"/>
              <a:t>8</a:t>
            </a:fld>
            <a:endParaRPr lang="en-GB"/>
          </a:p>
        </p:txBody>
      </p:sp>
    </p:spTree>
    <p:extLst>
      <p:ext uri="{BB962C8B-B14F-4D97-AF65-F5344CB8AC3E}">
        <p14:creationId xmlns:p14="http://schemas.microsoft.com/office/powerpoint/2010/main" val="236456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to have your story in mind with this task. This is the beginning of your planning. You are thinking of ideas to base your story on.</a:t>
            </a:r>
          </a:p>
        </p:txBody>
      </p:sp>
      <p:sp>
        <p:nvSpPr>
          <p:cNvPr id="4" name="Slide Number Placeholder 3"/>
          <p:cNvSpPr>
            <a:spLocks noGrp="1"/>
          </p:cNvSpPr>
          <p:nvPr>
            <p:ph type="sldNum" sz="quarter" idx="5"/>
          </p:nvPr>
        </p:nvSpPr>
        <p:spPr/>
        <p:txBody>
          <a:bodyPr/>
          <a:lstStyle/>
          <a:p>
            <a:fld id="{33993709-2252-4F6F-82F1-C032B12C9AD5}" type="slidenum">
              <a:rPr lang="en-GB" smtClean="0"/>
              <a:t>9</a:t>
            </a:fld>
            <a:endParaRPr lang="en-GB"/>
          </a:p>
        </p:txBody>
      </p:sp>
    </p:spTree>
    <p:extLst>
      <p:ext uri="{BB962C8B-B14F-4D97-AF65-F5344CB8AC3E}">
        <p14:creationId xmlns:p14="http://schemas.microsoft.com/office/powerpoint/2010/main" val="164004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10</a:t>
            </a:fld>
            <a:endParaRPr lang="en-GB"/>
          </a:p>
        </p:txBody>
      </p:sp>
    </p:spTree>
    <p:extLst>
      <p:ext uri="{BB962C8B-B14F-4D97-AF65-F5344CB8AC3E}">
        <p14:creationId xmlns:p14="http://schemas.microsoft.com/office/powerpoint/2010/main" val="96308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13</a:t>
            </a:fld>
            <a:endParaRPr lang="en-GB"/>
          </a:p>
        </p:txBody>
      </p:sp>
    </p:spTree>
    <p:extLst>
      <p:ext uri="{BB962C8B-B14F-4D97-AF65-F5344CB8AC3E}">
        <p14:creationId xmlns:p14="http://schemas.microsoft.com/office/powerpoint/2010/main" val="410646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993709-2252-4F6F-82F1-C032B12C9AD5}" type="slidenum">
              <a:rPr lang="en-GB" smtClean="0"/>
              <a:t>14</a:t>
            </a:fld>
            <a:endParaRPr lang="en-GB"/>
          </a:p>
        </p:txBody>
      </p:sp>
    </p:spTree>
    <p:extLst>
      <p:ext uri="{BB962C8B-B14F-4D97-AF65-F5344CB8AC3E}">
        <p14:creationId xmlns:p14="http://schemas.microsoft.com/office/powerpoint/2010/main" val="2154963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891822"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989953"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990601" y="1009652"/>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7" y="5357594"/>
            <a:ext cx="1213821" cy="365125"/>
          </a:xfrm>
        </p:spPr>
        <p:txBody>
          <a:bodyPr/>
          <a:lstStyle/>
          <a:p>
            <a:fld id="{5B9BBDFF-E59A-4A6C-AF92-8EC950ED9EC2}" type="datetimeFigureOut">
              <a:rPr lang="en-GB" smtClean="0"/>
              <a:t>21/02/2021</a:t>
            </a:fld>
            <a:endParaRPr lang="en-GB"/>
          </a:p>
        </p:txBody>
      </p:sp>
      <p:sp>
        <p:nvSpPr>
          <p:cNvPr id="5" name="Footer Placeholder 4"/>
          <p:cNvSpPr>
            <a:spLocks noGrp="1"/>
          </p:cNvSpPr>
          <p:nvPr>
            <p:ph type="ftr" sz="quarter" idx="11"/>
          </p:nvPr>
        </p:nvSpPr>
        <p:spPr>
          <a:xfrm>
            <a:off x="1174045" y="5357594"/>
            <a:ext cx="5034845" cy="365125"/>
          </a:xfrm>
        </p:spPr>
        <p:txBody>
          <a:bodyPr/>
          <a:lstStyle/>
          <a:p>
            <a:endParaRPr lang="en-GB"/>
          </a:p>
        </p:txBody>
      </p:sp>
      <p:sp>
        <p:nvSpPr>
          <p:cNvPr id="6" name="Slide Number Placeholder 5"/>
          <p:cNvSpPr>
            <a:spLocks noGrp="1"/>
          </p:cNvSpPr>
          <p:nvPr>
            <p:ph type="sldNum" sz="quarter" idx="12"/>
          </p:nvPr>
        </p:nvSpPr>
        <p:spPr>
          <a:xfrm>
            <a:off x="6213931" y="5357594"/>
            <a:ext cx="554023" cy="365125"/>
          </a:xfrm>
        </p:spPr>
        <p:txBody>
          <a:bodyPr/>
          <a:lstStyle>
            <a:lvl1pPr algn="ctr">
              <a:defRPr/>
            </a:lvl1pPr>
          </a:lstStyle>
          <a:p>
            <a:fld id="{D6BD9BC3-C315-4BC6-97CF-AD093D35EAF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925692"/>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2" y="1106314"/>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BBDFF-E59A-4A6C-AF92-8EC950ED9EC2}"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80" y="2239432"/>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8" y="3725336"/>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BBDFF-E59A-4A6C-AF92-8EC950ED9EC2}"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B9BBDFF-E59A-4A6C-AF92-8EC950ED9EC2}" type="datetimeFigureOut">
              <a:rPr lang="en-GB" smtClean="0"/>
              <a:t>21/02/2021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BD9BC3-C315-4BC6-97CF-AD093D35EAF4}"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70"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9BBDFF-E59A-4A6C-AF92-8EC950ED9EC2}" type="datetimeFigureOut">
              <a:rPr lang="en-GB" smtClean="0"/>
              <a:t>21/02/2021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BD9BC3-C315-4BC6-97CF-AD093D35EAF4}"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BBDFF-E59A-4A6C-AF92-8EC950ED9EC2}" type="datetimeFigureOut">
              <a:rPr lang="en-GB" smtClean="0"/>
              <a:t>21/02/2021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BDFF-E59A-4A6C-AF92-8EC950ED9EC2}" type="datetimeFigureOut">
              <a:rPr lang="en-GB" smtClean="0"/>
              <a:t>21/02/2021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BD9BC3-C315-4BC6-97CF-AD093D35EAF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rot="60000">
            <a:off x="4471417"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749205"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rot="21540000">
            <a:off x="749809"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4"/>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2"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6"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9" y="5885674"/>
            <a:ext cx="1213821" cy="365125"/>
          </a:xfrm>
        </p:spPr>
        <p:txBody>
          <a:bodyPr/>
          <a:lstStyle/>
          <a:p>
            <a:fld id="{5B9BBDFF-E59A-4A6C-AF92-8EC950ED9EC2}" type="datetimeFigureOut">
              <a:rPr lang="en-GB" smtClean="0"/>
              <a:t>21/02/2021</a:t>
            </a:fld>
            <a:endParaRPr lang="en-GB"/>
          </a:p>
        </p:txBody>
      </p:sp>
      <p:sp>
        <p:nvSpPr>
          <p:cNvPr id="6" name="Footer Placeholder 5"/>
          <p:cNvSpPr>
            <a:spLocks noGrp="1"/>
          </p:cNvSpPr>
          <p:nvPr>
            <p:ph type="ftr" sz="quarter" idx="11"/>
          </p:nvPr>
        </p:nvSpPr>
        <p:spPr>
          <a:xfrm rot="-60000">
            <a:off x="914555" y="5829263"/>
            <a:ext cx="3522607" cy="365125"/>
          </a:xfrm>
        </p:spPr>
        <p:txBody>
          <a:bodyPr/>
          <a:lstStyle/>
          <a:p>
            <a:endParaRPr lang="en-GB"/>
          </a:p>
        </p:txBody>
      </p:sp>
      <p:sp>
        <p:nvSpPr>
          <p:cNvPr id="7" name="Slide Number Placeholder 6"/>
          <p:cNvSpPr>
            <a:spLocks noGrp="1"/>
          </p:cNvSpPr>
          <p:nvPr>
            <p:ph type="sldNum" sz="quarter" idx="12"/>
          </p:nvPr>
        </p:nvSpPr>
        <p:spPr>
          <a:xfrm rot="60000">
            <a:off x="7557314" y="5896963"/>
            <a:ext cx="554023" cy="365125"/>
          </a:xfrm>
        </p:spPr>
        <p:txBody>
          <a:bodyPr/>
          <a:lstStyle/>
          <a:p>
            <a:fld id="{D6BD9BC3-C315-4BC6-97CF-AD093D35EAF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rot="21540000">
            <a:off x="749205"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745059"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rot="60000">
            <a:off x="4464769"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6"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7" y="5888739"/>
            <a:ext cx="1213821" cy="365125"/>
          </a:xfrm>
        </p:spPr>
        <p:txBody>
          <a:bodyPr/>
          <a:lstStyle/>
          <a:p>
            <a:fld id="{5B9BBDFF-E59A-4A6C-AF92-8EC950ED9EC2}" type="datetimeFigureOut">
              <a:rPr lang="en-GB" smtClean="0"/>
              <a:t>21/02/2021</a:t>
            </a:fld>
            <a:endParaRPr lang="en-GB"/>
          </a:p>
        </p:txBody>
      </p:sp>
      <p:sp>
        <p:nvSpPr>
          <p:cNvPr id="6" name="Footer Placeholder 5"/>
          <p:cNvSpPr>
            <a:spLocks noGrp="1"/>
          </p:cNvSpPr>
          <p:nvPr>
            <p:ph type="ftr" sz="quarter" idx="11"/>
          </p:nvPr>
        </p:nvSpPr>
        <p:spPr>
          <a:xfrm rot="-60000">
            <a:off x="914570" y="5831039"/>
            <a:ext cx="3319043" cy="365125"/>
          </a:xfrm>
        </p:spPr>
        <p:txBody>
          <a:bodyPr/>
          <a:lstStyle/>
          <a:p>
            <a:endParaRPr lang="en-GB"/>
          </a:p>
        </p:txBody>
      </p:sp>
      <p:sp>
        <p:nvSpPr>
          <p:cNvPr id="7" name="Slide Number Placeholder 6"/>
          <p:cNvSpPr>
            <a:spLocks noGrp="1"/>
          </p:cNvSpPr>
          <p:nvPr>
            <p:ph type="sldNum" sz="quarter" idx="12"/>
          </p:nvPr>
        </p:nvSpPr>
        <p:spPr>
          <a:xfrm rot="60000">
            <a:off x="7562090" y="5900028"/>
            <a:ext cx="554023" cy="365125"/>
          </a:xfrm>
        </p:spPr>
        <p:txBody>
          <a:bodyPr/>
          <a:lstStyle/>
          <a:p>
            <a:fld id="{D6BD9BC3-C315-4BC6-97CF-AD093D35EAF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628651"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2"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4" y="817584"/>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1"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9" y="5809154"/>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9BBDFF-E59A-4A6C-AF92-8EC950ED9EC2}" type="datetimeFigureOut">
              <a:rPr lang="en-GB" smtClean="0"/>
              <a:t>21/02/2021</a:t>
            </a:fld>
            <a:endParaRPr lang="en-GB"/>
          </a:p>
        </p:txBody>
      </p:sp>
      <p:sp>
        <p:nvSpPr>
          <p:cNvPr id="5" name="Footer Placeholder 4"/>
          <p:cNvSpPr>
            <a:spLocks noGrp="1"/>
          </p:cNvSpPr>
          <p:nvPr>
            <p:ph type="ftr" sz="quarter" idx="3"/>
          </p:nvPr>
        </p:nvSpPr>
        <p:spPr>
          <a:xfrm>
            <a:off x="914402" y="5809154"/>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3" y="5809154"/>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6BD9BC3-C315-4BC6-97CF-AD093D35EAF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youtu.be/BNA97LaWLF0" TargetMode="Externa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notesSlide" Target="../notesSlides/notesSlide10.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notesSlide" Target="../notesSlides/notesSlide2.xm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3MTKWnxzqv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llside Primary School | Baddeley Green | Staffordsh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73" y="1052738"/>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7" y="2852936"/>
            <a:ext cx="6264696" cy="2308324"/>
          </a:xfrm>
          <a:prstGeom prst="rect">
            <a:avLst/>
          </a:prstGeom>
          <a:noFill/>
        </p:spPr>
        <p:txBody>
          <a:bodyPr wrap="square" rtlCol="0">
            <a:spAutoFit/>
          </a:bodyPr>
          <a:lstStyle/>
          <a:p>
            <a:pPr algn="ctr"/>
            <a:r>
              <a:rPr lang="en-GB" sz="4800" b="1" dirty="0">
                <a:latin typeface="Letter-join Plus 36" panose="02000505000000020003" pitchFamily="50" charset="0"/>
              </a:rPr>
              <a:t>Year 2</a:t>
            </a:r>
          </a:p>
          <a:p>
            <a:pPr algn="ctr"/>
            <a:endParaRPr lang="en-GB" sz="4800" b="1" dirty="0">
              <a:latin typeface="Letter-join Plus 36" panose="02000505000000020003" pitchFamily="50" charset="0"/>
            </a:endParaRPr>
          </a:p>
          <a:p>
            <a:pPr algn="ctr"/>
            <a:r>
              <a:rPr lang="en-GB" sz="4800" b="1" dirty="0">
                <a:latin typeface="Letter-join Plus 36" panose="02000505000000020003" pitchFamily="50" charset="0"/>
              </a:rPr>
              <a:t>Book Week</a:t>
            </a:r>
          </a:p>
        </p:txBody>
      </p:sp>
    </p:spTree>
    <p:extLst>
      <p:ext uri="{BB962C8B-B14F-4D97-AF65-F5344CB8AC3E}">
        <p14:creationId xmlns:p14="http://schemas.microsoft.com/office/powerpoint/2010/main" val="36331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11" y="54868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259632" y="1821405"/>
            <a:ext cx="6640215" cy="1048706"/>
          </a:xfrm>
        </p:spPr>
        <p:txBody>
          <a:bodyPr>
            <a:normAutofit fontScale="90000"/>
          </a:bodyPr>
          <a:lstStyle/>
          <a:p>
            <a:r>
              <a:rPr lang="en-GB" sz="3200" b="1" dirty="0">
                <a:latin typeface="Letter-join Plus 36" panose="02000505000000020003" pitchFamily="50" charset="0"/>
              </a:rPr>
              <a:t>We are going to collect some super vocabulary</a:t>
            </a:r>
          </a:p>
        </p:txBody>
      </p:sp>
      <p:sp>
        <p:nvSpPr>
          <p:cNvPr id="3" name="TextBox 2"/>
          <p:cNvSpPr txBox="1"/>
          <p:nvPr/>
        </p:nvSpPr>
        <p:spPr>
          <a:xfrm>
            <a:off x="971600" y="4907584"/>
            <a:ext cx="555174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latin typeface="Letter-join Plus 36" panose="02000505000000020003" pitchFamily="50" charset="0"/>
              </a:rPr>
              <a:t> Have a look at two of the pictures taken on the next two slides. Can you think of any more words or phrases you could use to describe the creatures?</a:t>
            </a:r>
          </a:p>
        </p:txBody>
      </p:sp>
      <p:graphicFrame>
        <p:nvGraphicFramePr>
          <p:cNvPr id="12" name="Table 5">
            <a:extLst>
              <a:ext uri="{FF2B5EF4-FFF2-40B4-BE49-F238E27FC236}">
                <a16:creationId xmlns:a16="http://schemas.microsoft.com/office/drawing/2014/main" id="{CD9603D9-0B89-4B2B-8B5E-BAF677A13A1D}"/>
              </a:ext>
            </a:extLst>
          </p:cNvPr>
          <p:cNvGraphicFramePr>
            <a:graphicFrameLocks noGrp="1"/>
          </p:cNvGraphicFramePr>
          <p:nvPr>
            <p:extLst>
              <p:ext uri="{D42A27DB-BD31-4B8C-83A1-F6EECF244321}">
                <p14:modId xmlns:p14="http://schemas.microsoft.com/office/powerpoint/2010/main" val="451209568"/>
              </p:ext>
            </p:extLst>
          </p:nvPr>
        </p:nvGraphicFramePr>
        <p:xfrm>
          <a:off x="867907" y="2944688"/>
          <a:ext cx="7423663" cy="1584960"/>
        </p:xfrm>
        <a:graphic>
          <a:graphicData uri="http://schemas.openxmlformats.org/drawingml/2006/table">
            <a:tbl>
              <a:tblPr firstRow="1" bandRow="1">
                <a:tableStyleId>{22838BEF-8BB2-4498-84A7-C5851F593DF1}</a:tableStyleId>
              </a:tblPr>
              <a:tblGrid>
                <a:gridCol w="2127795">
                  <a:extLst>
                    <a:ext uri="{9D8B030D-6E8A-4147-A177-3AD203B41FA5}">
                      <a16:colId xmlns:a16="http://schemas.microsoft.com/office/drawing/2014/main" val="3691198633"/>
                    </a:ext>
                  </a:extLst>
                </a:gridCol>
                <a:gridCol w="5295868">
                  <a:extLst>
                    <a:ext uri="{9D8B030D-6E8A-4147-A177-3AD203B41FA5}">
                      <a16:colId xmlns:a16="http://schemas.microsoft.com/office/drawing/2014/main" val="3746117973"/>
                    </a:ext>
                  </a:extLst>
                </a:gridCol>
              </a:tblGrid>
              <a:tr h="288032">
                <a:tc>
                  <a:txBody>
                    <a:bodyPr/>
                    <a:lstStyle/>
                    <a:p>
                      <a:pPr algn="ctr"/>
                      <a:r>
                        <a:rPr lang="en-GB" sz="2000" b="1" i="1" dirty="0">
                          <a:solidFill>
                            <a:schemeClr val="tx1"/>
                          </a:solidFill>
                          <a:latin typeface="Letter-join No-Lead 36" panose="02000503000000020003" pitchFamily="50" charset="0"/>
                        </a:rPr>
                        <a:t>Adjective</a:t>
                      </a:r>
                    </a:p>
                  </a:txBody>
                  <a:tcPr anchor="ctr">
                    <a:solidFill>
                      <a:schemeClr val="bg2">
                        <a:lumMod val="40000"/>
                        <a:lumOff val="60000"/>
                      </a:schemeClr>
                    </a:solidFill>
                  </a:tcPr>
                </a:tc>
                <a:tc>
                  <a:txBody>
                    <a:bodyPr/>
                    <a:lstStyle/>
                    <a:p>
                      <a:pPr algn="ctr"/>
                      <a:r>
                        <a:rPr lang="en-GB" sz="1400" b="0" dirty="0">
                          <a:solidFill>
                            <a:schemeClr val="tx1"/>
                          </a:solidFill>
                          <a:latin typeface="Letter-join No-Lead 36" panose="02000503000000020003" pitchFamily="50" charset="0"/>
                        </a:rPr>
                        <a:t>An adjective is a describing word. It describes a noun.</a:t>
                      </a:r>
                    </a:p>
                  </a:txBody>
                  <a:tcPr anchor="ctr">
                    <a:solidFill>
                      <a:schemeClr val="bg2">
                        <a:lumMod val="40000"/>
                        <a:lumOff val="60000"/>
                      </a:schemeClr>
                    </a:solidFill>
                  </a:tcPr>
                </a:tc>
                <a:extLst>
                  <a:ext uri="{0D108BD9-81ED-4DB2-BD59-A6C34878D82A}">
                    <a16:rowId xmlns:a16="http://schemas.microsoft.com/office/drawing/2014/main" val="3222634258"/>
                  </a:ext>
                </a:extLst>
              </a:tr>
              <a:tr h="288032">
                <a:tc>
                  <a:txBody>
                    <a:bodyPr/>
                    <a:lstStyle/>
                    <a:p>
                      <a:pPr algn="ctr"/>
                      <a:r>
                        <a:rPr lang="en-GB" sz="2000" b="1" i="1" dirty="0">
                          <a:solidFill>
                            <a:schemeClr val="tx1"/>
                          </a:solidFill>
                          <a:latin typeface="Letter-join No-Lead 36" panose="02000503000000020003" pitchFamily="50" charset="0"/>
                        </a:rPr>
                        <a:t>Noun</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dirty="0">
                          <a:solidFill>
                            <a:schemeClr val="tx1"/>
                          </a:solidFill>
                          <a:latin typeface="Letter-join No-Lead 36" panose="02000503000000020003" pitchFamily="50" charset="0"/>
                          <a:cs typeface="Arial" panose="020B0604020202020204" pitchFamily="34" charset="0"/>
                        </a:rPr>
                        <a:t>A noun is a naming word. It can name a person, place or thing.</a:t>
                      </a:r>
                    </a:p>
                  </a:txBody>
                  <a:tcPr anchor="ctr">
                    <a:solidFill>
                      <a:schemeClr val="bg2">
                        <a:lumMod val="40000"/>
                        <a:lumOff val="60000"/>
                      </a:schemeClr>
                    </a:solidFill>
                  </a:tcPr>
                </a:tc>
                <a:extLst>
                  <a:ext uri="{0D108BD9-81ED-4DB2-BD59-A6C34878D82A}">
                    <a16:rowId xmlns:a16="http://schemas.microsoft.com/office/drawing/2014/main" val="90367215"/>
                  </a:ext>
                </a:extLst>
              </a:tr>
              <a:tr h="143624">
                <a:tc>
                  <a:txBody>
                    <a:bodyPr/>
                    <a:lstStyle/>
                    <a:p>
                      <a:pPr algn="ctr"/>
                      <a:r>
                        <a:rPr lang="en-GB" sz="2000" b="1" i="1" dirty="0">
                          <a:solidFill>
                            <a:schemeClr val="tx1"/>
                          </a:solidFill>
                          <a:latin typeface="Letter-join No-Lead 36" panose="02000503000000020003" pitchFamily="50" charset="0"/>
                        </a:rPr>
                        <a:t>Verb</a:t>
                      </a:r>
                    </a:p>
                  </a:txBody>
                  <a:tcPr anchor="ctr">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400" b="0" dirty="0">
                          <a:solidFill>
                            <a:schemeClr val="tx1"/>
                          </a:solidFill>
                          <a:latin typeface="Letter-join No-Lead 36" panose="02000503000000020003" pitchFamily="50" charset="0"/>
                          <a:ea typeface="Sassoon Infant Rg" pitchFamily="50" charset="0"/>
                          <a:cs typeface="Arial" panose="020B0604020202020204" pitchFamily="34" charset="0"/>
                        </a:rPr>
                        <a:t>Verbs are action words. They show what someone is doing.</a:t>
                      </a:r>
                    </a:p>
                  </a:txBody>
                  <a:tcPr anchor="ctr">
                    <a:solidFill>
                      <a:schemeClr val="bg2">
                        <a:lumMod val="40000"/>
                        <a:lumOff val="60000"/>
                      </a:schemeClr>
                    </a:solidFill>
                  </a:tcPr>
                </a:tc>
                <a:extLst>
                  <a:ext uri="{0D108BD9-81ED-4DB2-BD59-A6C34878D82A}">
                    <a16:rowId xmlns:a16="http://schemas.microsoft.com/office/drawing/2014/main" val="2586899768"/>
                  </a:ext>
                </a:extLst>
              </a:tr>
              <a:tr h="288032">
                <a:tc>
                  <a:txBody>
                    <a:bodyPr/>
                    <a:lstStyle/>
                    <a:p>
                      <a:pPr algn="ctr"/>
                      <a:r>
                        <a:rPr lang="en-GB" sz="2000" b="1" i="1" dirty="0">
                          <a:solidFill>
                            <a:schemeClr val="tx1"/>
                          </a:solidFill>
                          <a:latin typeface="Letter-join No-Lead 36" panose="02000503000000020003" pitchFamily="50" charset="0"/>
                        </a:rPr>
                        <a:t>Adverb</a:t>
                      </a:r>
                    </a:p>
                  </a:txBody>
                  <a:tcPr anchor="ctr">
                    <a:solidFill>
                      <a:schemeClr val="bg2">
                        <a:lumMod val="40000"/>
                        <a:lumOff val="60000"/>
                      </a:schemeClr>
                    </a:solidFill>
                  </a:tcPr>
                </a:tc>
                <a:tc>
                  <a:txBody>
                    <a:bodyPr/>
                    <a:lstStyle/>
                    <a:p>
                      <a:pPr algn="ctr"/>
                      <a:r>
                        <a:rPr lang="en-GB" sz="1400" b="0" dirty="0">
                          <a:solidFill>
                            <a:schemeClr val="tx1"/>
                          </a:solidFill>
                          <a:latin typeface="Letter-join No-Lead 36" panose="02000503000000020003" pitchFamily="50" charset="0"/>
                        </a:rPr>
                        <a:t>An adverb is a word that describes a verb</a:t>
                      </a:r>
                    </a:p>
                  </a:txBody>
                  <a:tcPr anchor="ctr">
                    <a:solidFill>
                      <a:schemeClr val="bg2">
                        <a:lumMod val="40000"/>
                        <a:lumOff val="60000"/>
                      </a:schemeClr>
                    </a:solidFill>
                  </a:tcPr>
                </a:tc>
                <a:extLst>
                  <a:ext uri="{0D108BD9-81ED-4DB2-BD59-A6C34878D82A}">
                    <a16:rowId xmlns:a16="http://schemas.microsoft.com/office/drawing/2014/main" val="1536139869"/>
                  </a:ext>
                </a:extLst>
              </a:tr>
            </a:tbl>
          </a:graphicData>
        </a:graphic>
      </p:graphicFrame>
      <p:pic>
        <p:nvPicPr>
          <p:cNvPr id="14" name="Picture 2" descr="Melville Underwater Camera – Biblioklept">
            <a:extLst>
              <a:ext uri="{FF2B5EF4-FFF2-40B4-BE49-F238E27FC236}">
                <a16:creationId xmlns:a16="http://schemas.microsoft.com/office/drawing/2014/main" id="{79FF618B-F17C-4B13-A291-C950A1E47F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04225"/>
            <a:ext cx="1559330" cy="15300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83332BA-6799-4FAC-AA1B-1024869F4BCE}"/>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Wednesday 3</a:t>
            </a:r>
            <a:r>
              <a:rPr lang="en-GB" b="1" baseline="30000" dirty="0">
                <a:solidFill>
                  <a:schemeClr val="bg1"/>
                </a:solidFill>
                <a:latin typeface="Letter-join Plus 36" panose="02000505000000020003" pitchFamily="50" charset="0"/>
              </a:rPr>
              <a:t>rd</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340233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he-best-childrens-books.org/images/Flotsa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04558"/>
            <a:ext cx="7776864" cy="36280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500568">
            <a:off x="862987" y="684131"/>
            <a:ext cx="2088232"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fish</a:t>
            </a:r>
          </a:p>
        </p:txBody>
      </p:sp>
      <p:sp>
        <p:nvSpPr>
          <p:cNvPr id="6" name="TextBox 5"/>
          <p:cNvSpPr txBox="1"/>
          <p:nvPr/>
        </p:nvSpPr>
        <p:spPr>
          <a:xfrm rot="1443057">
            <a:off x="2416555" y="982746"/>
            <a:ext cx="2638386"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scales</a:t>
            </a:r>
          </a:p>
        </p:txBody>
      </p:sp>
      <p:sp>
        <p:nvSpPr>
          <p:cNvPr id="7" name="TextBox 6"/>
          <p:cNvSpPr txBox="1"/>
          <p:nvPr/>
        </p:nvSpPr>
        <p:spPr>
          <a:xfrm rot="20500568">
            <a:off x="6935851" y="740755"/>
            <a:ext cx="2088232"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fins</a:t>
            </a:r>
          </a:p>
        </p:txBody>
      </p:sp>
      <p:sp>
        <p:nvSpPr>
          <p:cNvPr id="8" name="TextBox 7"/>
          <p:cNvSpPr txBox="1"/>
          <p:nvPr/>
        </p:nvSpPr>
        <p:spPr>
          <a:xfrm rot="731710">
            <a:off x="853148" y="5641796"/>
            <a:ext cx="2328615"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tiny</a:t>
            </a:r>
          </a:p>
        </p:txBody>
      </p:sp>
      <p:sp>
        <p:nvSpPr>
          <p:cNvPr id="9" name="TextBox 8"/>
          <p:cNvSpPr txBox="1"/>
          <p:nvPr/>
        </p:nvSpPr>
        <p:spPr>
          <a:xfrm rot="21076965">
            <a:off x="2442904" y="5422141"/>
            <a:ext cx="3885398"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enormous</a:t>
            </a:r>
          </a:p>
        </p:txBody>
      </p:sp>
      <p:sp>
        <p:nvSpPr>
          <p:cNvPr id="10" name="TextBox 9"/>
          <p:cNvSpPr txBox="1"/>
          <p:nvPr/>
        </p:nvSpPr>
        <p:spPr>
          <a:xfrm rot="20500568">
            <a:off x="6683390" y="5389256"/>
            <a:ext cx="2088232"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cogs</a:t>
            </a:r>
          </a:p>
        </p:txBody>
      </p:sp>
      <p:sp>
        <p:nvSpPr>
          <p:cNvPr id="11" name="TextBox 10"/>
          <p:cNvSpPr txBox="1"/>
          <p:nvPr/>
        </p:nvSpPr>
        <p:spPr>
          <a:xfrm rot="1191282">
            <a:off x="5376837" y="5719871"/>
            <a:ext cx="2088232"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key</a:t>
            </a:r>
          </a:p>
        </p:txBody>
      </p:sp>
      <p:sp>
        <p:nvSpPr>
          <p:cNvPr id="12" name="TextBox 11"/>
          <p:cNvSpPr txBox="1"/>
          <p:nvPr/>
        </p:nvSpPr>
        <p:spPr>
          <a:xfrm rot="21076965">
            <a:off x="4521459" y="716886"/>
            <a:ext cx="3676091"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robotic</a:t>
            </a:r>
          </a:p>
        </p:txBody>
      </p:sp>
    </p:spTree>
    <p:extLst>
      <p:ext uri="{BB962C8B-B14F-4D97-AF65-F5344CB8AC3E}">
        <p14:creationId xmlns:p14="http://schemas.microsoft.com/office/powerpoint/2010/main" val="369441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the-best-childrens-books.org/images/Flotsa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39" y="1628800"/>
            <a:ext cx="7726594" cy="3528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300857">
            <a:off x="4295782" y="559483"/>
            <a:ext cx="1944216"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long</a:t>
            </a:r>
          </a:p>
        </p:txBody>
      </p:sp>
      <p:sp>
        <p:nvSpPr>
          <p:cNvPr id="7" name="TextBox 6"/>
          <p:cNvSpPr txBox="1"/>
          <p:nvPr/>
        </p:nvSpPr>
        <p:spPr>
          <a:xfrm rot="20846506">
            <a:off x="623289" y="5132327"/>
            <a:ext cx="3617284"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creatures</a:t>
            </a:r>
          </a:p>
        </p:txBody>
      </p:sp>
      <p:sp>
        <p:nvSpPr>
          <p:cNvPr id="8" name="TextBox 7"/>
          <p:cNvSpPr txBox="1"/>
          <p:nvPr/>
        </p:nvSpPr>
        <p:spPr>
          <a:xfrm rot="1513553">
            <a:off x="3052354" y="5624890"/>
            <a:ext cx="2362848"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spiky</a:t>
            </a:r>
          </a:p>
        </p:txBody>
      </p:sp>
      <p:sp>
        <p:nvSpPr>
          <p:cNvPr id="9" name="TextBox 8"/>
          <p:cNvSpPr txBox="1"/>
          <p:nvPr/>
        </p:nvSpPr>
        <p:spPr>
          <a:xfrm rot="20300857">
            <a:off x="6811023" y="5304780"/>
            <a:ext cx="2367426"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coral</a:t>
            </a:r>
          </a:p>
        </p:txBody>
      </p:sp>
      <p:sp>
        <p:nvSpPr>
          <p:cNvPr id="10" name="TextBox 9"/>
          <p:cNvSpPr txBox="1"/>
          <p:nvPr/>
        </p:nvSpPr>
        <p:spPr>
          <a:xfrm rot="20300857">
            <a:off x="795842" y="570281"/>
            <a:ext cx="1944216"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slim</a:t>
            </a:r>
          </a:p>
        </p:txBody>
      </p:sp>
      <p:sp>
        <p:nvSpPr>
          <p:cNvPr id="11" name="TextBox 10"/>
          <p:cNvSpPr txBox="1"/>
          <p:nvPr/>
        </p:nvSpPr>
        <p:spPr>
          <a:xfrm rot="1002024">
            <a:off x="2371143" y="926821"/>
            <a:ext cx="2448935"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lamps</a:t>
            </a:r>
          </a:p>
        </p:txBody>
      </p:sp>
      <p:sp>
        <p:nvSpPr>
          <p:cNvPr id="12" name="TextBox 11"/>
          <p:cNvSpPr txBox="1"/>
          <p:nvPr/>
        </p:nvSpPr>
        <p:spPr>
          <a:xfrm rot="21076965">
            <a:off x="6052459" y="617271"/>
            <a:ext cx="3676091"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gliding</a:t>
            </a:r>
          </a:p>
        </p:txBody>
      </p:sp>
      <p:sp>
        <p:nvSpPr>
          <p:cNvPr id="13" name="TextBox 12"/>
          <p:cNvSpPr txBox="1"/>
          <p:nvPr/>
        </p:nvSpPr>
        <p:spPr>
          <a:xfrm rot="21076965">
            <a:off x="4559124" y="5132327"/>
            <a:ext cx="4277301" cy="707886"/>
          </a:xfrm>
          <a:prstGeom prst="rect">
            <a:avLst/>
          </a:prstGeom>
          <a:noFill/>
        </p:spPr>
        <p:txBody>
          <a:bodyPr wrap="square" rtlCol="0">
            <a:spAutoFit/>
          </a:bodyPr>
          <a:lstStyle/>
          <a:p>
            <a:r>
              <a:rPr lang="en-GB" sz="4000" b="1" dirty="0">
                <a:solidFill>
                  <a:srgbClr val="0070C0"/>
                </a:solidFill>
                <a:latin typeface="Letter-join Plus 36" panose="02000505000000020003" pitchFamily="50" charset="0"/>
              </a:rPr>
              <a:t>mysterious</a:t>
            </a:r>
          </a:p>
        </p:txBody>
      </p:sp>
    </p:spTree>
    <p:extLst>
      <p:ext uri="{BB962C8B-B14F-4D97-AF65-F5344CB8AC3E}">
        <p14:creationId xmlns:p14="http://schemas.microsoft.com/office/powerpoint/2010/main" val="226009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11" y="54868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35092" y="3286120"/>
            <a:ext cx="7073815" cy="2591152"/>
          </a:xfrm>
        </p:spPr>
        <p:txBody>
          <a:bodyPr>
            <a:noAutofit/>
          </a:bodyPr>
          <a:lstStyle/>
          <a:p>
            <a:r>
              <a:rPr lang="en-GB" sz="1800" dirty="0">
                <a:latin typeface="Letter-join Plus 36" panose="02000505000000020003" pitchFamily="50" charset="0"/>
              </a:rPr>
              <a:t>Look at the pictures you drew yesterday. Pick your favourite one that you’d like to write a story about.</a:t>
            </a:r>
            <a:br>
              <a:rPr lang="en-GB" sz="1800" dirty="0">
                <a:latin typeface="Letter-join Plus 36" panose="02000505000000020003" pitchFamily="50" charset="0"/>
              </a:rPr>
            </a:br>
            <a:br>
              <a:rPr lang="en-GB" sz="1800" dirty="0">
                <a:latin typeface="Letter-join Plus 36" panose="02000505000000020003" pitchFamily="50" charset="0"/>
              </a:rPr>
            </a:br>
            <a:r>
              <a:rPr lang="en-GB" sz="1800" dirty="0">
                <a:latin typeface="Letter-join Plus 36" panose="02000505000000020003" pitchFamily="50" charset="0"/>
              </a:rPr>
              <a:t>Draw out your main character, your setting and another character you meet who has a problem.</a:t>
            </a:r>
            <a:br>
              <a:rPr lang="en-GB" sz="1800" dirty="0">
                <a:latin typeface="Letter-join Plus 36" panose="02000505000000020003" pitchFamily="50" charset="0"/>
              </a:rPr>
            </a:br>
            <a:br>
              <a:rPr lang="en-GB" sz="1800" dirty="0">
                <a:latin typeface="Letter-join Plus 36" panose="02000505000000020003" pitchFamily="50" charset="0"/>
              </a:rPr>
            </a:br>
            <a:r>
              <a:rPr lang="en-GB" sz="1800" dirty="0">
                <a:latin typeface="Letter-join Plus 36" panose="02000505000000020003" pitchFamily="50" charset="0"/>
              </a:rPr>
              <a:t>Use the word mats to write three descriptive sentences about each of these new pictures. You may want to think of some of your own powerful words.</a:t>
            </a:r>
          </a:p>
        </p:txBody>
      </p:sp>
      <p:pic>
        <p:nvPicPr>
          <p:cNvPr id="5" name="Picture 4">
            <a:extLst>
              <a:ext uri="{FF2B5EF4-FFF2-40B4-BE49-F238E27FC236}">
                <a16:creationId xmlns:a16="http://schemas.microsoft.com/office/drawing/2014/main" id="{0EC7DCC3-E8E4-4E88-A8E3-6DC904DFE434}"/>
              </a:ext>
            </a:extLst>
          </p:cNvPr>
          <p:cNvPicPr>
            <a:picLocks noChangeAspect="1"/>
          </p:cNvPicPr>
          <p:nvPr/>
        </p:nvPicPr>
        <p:blipFill>
          <a:blip r:embed="rId4"/>
          <a:stretch>
            <a:fillRect/>
          </a:stretch>
        </p:blipFill>
        <p:spPr>
          <a:xfrm>
            <a:off x="6937506" y="1954106"/>
            <a:ext cx="1171402" cy="1171402"/>
          </a:xfrm>
          <a:prstGeom prst="rect">
            <a:avLst/>
          </a:prstGeom>
        </p:spPr>
      </p:pic>
      <p:pic>
        <p:nvPicPr>
          <p:cNvPr id="7" name="Picture 6">
            <a:extLst>
              <a:ext uri="{FF2B5EF4-FFF2-40B4-BE49-F238E27FC236}">
                <a16:creationId xmlns:a16="http://schemas.microsoft.com/office/drawing/2014/main" id="{0F6A8321-A73E-4110-9F7B-EDAA9793D271}"/>
              </a:ext>
            </a:extLst>
          </p:cNvPr>
          <p:cNvPicPr>
            <a:picLocks noChangeAspect="1"/>
          </p:cNvPicPr>
          <p:nvPr/>
        </p:nvPicPr>
        <p:blipFill>
          <a:blip r:embed="rId4"/>
          <a:stretch>
            <a:fillRect/>
          </a:stretch>
        </p:blipFill>
        <p:spPr>
          <a:xfrm>
            <a:off x="1013577" y="1951547"/>
            <a:ext cx="1171402" cy="1171402"/>
          </a:xfrm>
          <a:prstGeom prst="rect">
            <a:avLst/>
          </a:prstGeom>
        </p:spPr>
      </p:pic>
      <p:sp>
        <p:nvSpPr>
          <p:cNvPr id="9" name="TextBox 8">
            <a:extLst>
              <a:ext uri="{FF2B5EF4-FFF2-40B4-BE49-F238E27FC236}">
                <a16:creationId xmlns:a16="http://schemas.microsoft.com/office/drawing/2014/main" id="{AA59AC5F-4FA8-4B79-B484-92798DEBA1D5}"/>
              </a:ext>
            </a:extLst>
          </p:cNvPr>
          <p:cNvSpPr txBox="1"/>
          <p:nvPr/>
        </p:nvSpPr>
        <p:spPr>
          <a:xfrm>
            <a:off x="2275242" y="2214082"/>
            <a:ext cx="4572000" cy="646331"/>
          </a:xfrm>
          <a:prstGeom prst="rect">
            <a:avLst/>
          </a:prstGeom>
          <a:noFill/>
        </p:spPr>
        <p:txBody>
          <a:bodyPr wrap="square">
            <a:spAutoFit/>
          </a:bodyPr>
          <a:lstStyle/>
          <a:p>
            <a:pPr algn="ctr"/>
            <a:r>
              <a:rPr lang="en-GB" sz="3600" b="1" dirty="0">
                <a:latin typeface="Letter-join Plus 36" panose="02000505000000020003" pitchFamily="50" charset="0"/>
              </a:rPr>
              <a:t>Task Three</a:t>
            </a:r>
            <a:endParaRPr lang="en-GB" sz="3600" dirty="0"/>
          </a:p>
        </p:txBody>
      </p:sp>
      <p:sp>
        <p:nvSpPr>
          <p:cNvPr id="10" name="TextBox 9">
            <a:extLst>
              <a:ext uri="{FF2B5EF4-FFF2-40B4-BE49-F238E27FC236}">
                <a16:creationId xmlns:a16="http://schemas.microsoft.com/office/drawing/2014/main" id="{286B29C4-5E07-4555-8B60-863F5FA661DC}"/>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Wednesday 3</a:t>
            </a:r>
            <a:r>
              <a:rPr lang="en-GB" b="1" baseline="30000" dirty="0">
                <a:solidFill>
                  <a:schemeClr val="bg1"/>
                </a:solidFill>
                <a:latin typeface="Letter-join Plus 36" panose="02000505000000020003" pitchFamily="50" charset="0"/>
              </a:rPr>
              <a:t>rd</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
        <p:nvSpPr>
          <p:cNvPr id="12" name="TextBox 11">
            <a:extLst>
              <a:ext uri="{FF2B5EF4-FFF2-40B4-BE49-F238E27FC236}">
                <a16:creationId xmlns:a16="http://schemas.microsoft.com/office/drawing/2014/main" id="{7FC9FB24-A87A-4A53-8FE3-3131770140FB}"/>
              </a:ext>
            </a:extLst>
          </p:cNvPr>
          <p:cNvSpPr txBox="1"/>
          <p:nvPr/>
        </p:nvSpPr>
        <p:spPr>
          <a:xfrm>
            <a:off x="3186939" y="6090411"/>
            <a:ext cx="2876471" cy="646331"/>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Please use page 2 and 3 of the document.</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125391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86" y="2104343"/>
            <a:ext cx="7506271" cy="863283"/>
          </a:xfrm>
        </p:spPr>
        <p:txBody>
          <a:bodyPr>
            <a:noAutofit/>
          </a:bodyPr>
          <a:lstStyle/>
          <a:p>
            <a:r>
              <a:rPr lang="en-GB" sz="3200" b="1" dirty="0">
                <a:latin typeface="Letter-join Plus 36" panose="02000505000000020003" pitchFamily="50" charset="0"/>
              </a:rPr>
              <a:t>Find out more about old-fashioned cameras! </a:t>
            </a:r>
          </a:p>
        </p:txBody>
      </p:sp>
      <p:pic>
        <p:nvPicPr>
          <p:cNvPr id="4" name="Picture 2" descr="Hillside Primary School | Baddeley Green | Staffordsh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64270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0A9C97-90F9-4387-BF90-FA333967A52E}"/>
              </a:ext>
            </a:extLst>
          </p:cNvPr>
          <p:cNvSpPr txBox="1"/>
          <p:nvPr/>
        </p:nvSpPr>
        <p:spPr>
          <a:xfrm>
            <a:off x="3473406" y="3189572"/>
            <a:ext cx="4615353" cy="2308324"/>
          </a:xfrm>
          <a:prstGeom prst="rect">
            <a:avLst/>
          </a:prstGeom>
          <a:noFill/>
        </p:spPr>
        <p:txBody>
          <a:bodyPr wrap="square" rtlCol="0">
            <a:spAutoFit/>
          </a:bodyPr>
          <a:lstStyle/>
          <a:p>
            <a:pPr algn="ctr"/>
            <a:r>
              <a:rPr lang="en-GB" dirty="0">
                <a:latin typeface="Letter-join Plus 36" panose="02000505000000020003" pitchFamily="50" charset="0"/>
              </a:rPr>
              <a:t>You may never have seen a camera with film in. Nowadays, most cameras are digital and you’ve probably only seen them or used them on a grown-up’s phone! </a:t>
            </a:r>
          </a:p>
          <a:p>
            <a:pPr algn="ctr"/>
            <a:endParaRPr lang="en-GB" dirty="0">
              <a:latin typeface="Letter-join Plus 36" panose="02000505000000020003" pitchFamily="50" charset="0"/>
            </a:endParaRPr>
          </a:p>
          <a:p>
            <a:pPr algn="ctr"/>
            <a:r>
              <a:rPr lang="en-GB" dirty="0">
                <a:latin typeface="Letter-join Plus 36" panose="02000505000000020003" pitchFamily="50" charset="0"/>
              </a:rPr>
              <a:t>Watch this little video if you wish to find out more about old-fashioned cameras:   </a:t>
            </a:r>
          </a:p>
          <a:p>
            <a:pPr algn="ctr"/>
            <a:endParaRPr lang="en-GB" dirty="0">
              <a:latin typeface="Letter-join Plus 36" panose="02000505000000020003" pitchFamily="50" charset="0"/>
            </a:endParaRPr>
          </a:p>
        </p:txBody>
      </p:sp>
      <p:sp>
        <p:nvSpPr>
          <p:cNvPr id="3" name="Rectangle 2"/>
          <p:cNvSpPr/>
          <p:nvPr/>
        </p:nvSpPr>
        <p:spPr>
          <a:xfrm>
            <a:off x="3977461" y="5497114"/>
            <a:ext cx="3607241" cy="383442"/>
          </a:xfrm>
          <a:prstGeom prst="rect">
            <a:avLst/>
          </a:prstGeom>
        </p:spPr>
        <p:txBody>
          <a:bodyPr wrap="square">
            <a:spAutoFit/>
          </a:bodyPr>
          <a:lstStyle/>
          <a:p>
            <a:pPr algn="ctr"/>
            <a:r>
              <a:rPr lang="en-GB" dirty="0">
                <a:latin typeface="Letter-join Plus 36" panose="02000505000000020003" pitchFamily="50" charset="0"/>
                <a:hlinkClick r:id="rId4"/>
              </a:rPr>
              <a:t>https://youtu.be/BNA97LaWLF0</a:t>
            </a:r>
            <a:r>
              <a:rPr lang="en-GB" dirty="0">
                <a:latin typeface="Letter-join Plus 36" panose="02000505000000020003" pitchFamily="50" charset="0"/>
              </a:rPr>
              <a:t> </a:t>
            </a:r>
          </a:p>
        </p:txBody>
      </p:sp>
      <p:pic>
        <p:nvPicPr>
          <p:cNvPr id="5" name="Picture 4"/>
          <p:cNvPicPr>
            <a:picLocks noChangeAspect="1"/>
          </p:cNvPicPr>
          <p:nvPr/>
        </p:nvPicPr>
        <p:blipFill>
          <a:blip r:embed="rId5"/>
          <a:stretch>
            <a:fillRect/>
          </a:stretch>
        </p:blipFill>
        <p:spPr>
          <a:xfrm>
            <a:off x="930779" y="4449217"/>
            <a:ext cx="2313400" cy="1440160"/>
          </a:xfrm>
          <a:prstGeom prst="rect">
            <a:avLst/>
          </a:prstGeom>
        </p:spPr>
      </p:pic>
      <p:pic>
        <p:nvPicPr>
          <p:cNvPr id="2050" name="Picture 2" descr="Image result for old fashioned camera clipart">
            <a:extLst>
              <a:ext uri="{FF2B5EF4-FFF2-40B4-BE49-F238E27FC236}">
                <a16:creationId xmlns:a16="http://schemas.microsoft.com/office/drawing/2014/main" id="{0451B46A-A97A-40A5-B303-7153F16F4E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831" y="2817134"/>
            <a:ext cx="1539296" cy="12237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DB48BE-9145-429E-92B6-E60393361EB3}"/>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Thursday 4</a:t>
            </a:r>
            <a:r>
              <a:rPr lang="en-GB" b="1" baseline="30000" dirty="0">
                <a:solidFill>
                  <a:schemeClr val="bg1"/>
                </a:solidFill>
                <a:latin typeface="Letter-join Plus 36" panose="02000505000000020003" pitchFamily="50" charset="0"/>
              </a:rPr>
              <a:t>th</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185767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03" y="1882400"/>
            <a:ext cx="6965245" cy="820623"/>
          </a:xfrm>
        </p:spPr>
        <p:txBody>
          <a:bodyPr>
            <a:normAutofit/>
          </a:bodyPr>
          <a:lstStyle/>
          <a:p>
            <a:r>
              <a:rPr lang="en-GB" sz="3600" b="1" dirty="0">
                <a:latin typeface="Letter-join Plus 36" panose="02000505000000020003" pitchFamily="50" charset="0"/>
              </a:rPr>
              <a:t>Something to think about…</a:t>
            </a:r>
          </a:p>
        </p:txBody>
      </p:sp>
      <p:sp>
        <p:nvSpPr>
          <p:cNvPr id="3" name="Content Placeholder 2"/>
          <p:cNvSpPr>
            <a:spLocks noGrp="1"/>
          </p:cNvSpPr>
          <p:nvPr>
            <p:ph idx="1"/>
          </p:nvPr>
        </p:nvSpPr>
        <p:spPr>
          <a:xfrm>
            <a:off x="6902819" y="5114093"/>
            <a:ext cx="1302993" cy="493869"/>
          </a:xfrm>
        </p:spPr>
        <p:txBody>
          <a:bodyPr>
            <a:normAutofit/>
          </a:bodyPr>
          <a:lstStyle/>
          <a:p>
            <a:pPr marL="0" indent="0" algn="ctr">
              <a:buNone/>
            </a:pPr>
            <a:r>
              <a:rPr lang="en-GB" b="1" i="1" dirty="0">
                <a:latin typeface="Letter-join Plus 36" panose="02000505000000020003" pitchFamily="50" charset="0"/>
              </a:rPr>
              <a:t>if</a:t>
            </a: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4" y="642704"/>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1781" y="2714799"/>
            <a:ext cx="3816424" cy="1200329"/>
          </a:xfrm>
          <a:prstGeom prst="rect">
            <a:avLst/>
          </a:prstGeom>
          <a:noFill/>
        </p:spPr>
        <p:txBody>
          <a:bodyPr wrap="square" rtlCol="0">
            <a:spAutoFit/>
          </a:bodyPr>
          <a:lstStyle/>
          <a:p>
            <a:pPr algn="ctr"/>
            <a:r>
              <a:rPr lang="en-GB" dirty="0">
                <a:latin typeface="Letter-join Plus 36" panose="02000505000000020003" pitchFamily="50" charset="0"/>
              </a:rPr>
              <a:t>This week, I’d like you to pay special attention to your use of conjunctions. We looked at these before Christmas.</a:t>
            </a:r>
          </a:p>
        </p:txBody>
      </p:sp>
      <p:sp>
        <p:nvSpPr>
          <p:cNvPr id="6" name="TextBox 5"/>
          <p:cNvSpPr txBox="1"/>
          <p:nvPr/>
        </p:nvSpPr>
        <p:spPr>
          <a:xfrm>
            <a:off x="683568" y="5835401"/>
            <a:ext cx="7776863" cy="369332"/>
          </a:xfrm>
          <a:prstGeom prst="rect">
            <a:avLst/>
          </a:prstGeom>
          <a:noFill/>
        </p:spPr>
        <p:txBody>
          <a:bodyPr wrap="square" rtlCol="0">
            <a:spAutoFit/>
          </a:bodyPr>
          <a:lstStyle/>
          <a:p>
            <a:pPr algn="ctr"/>
            <a:r>
              <a:rPr lang="en-GB" b="1" i="1" dirty="0">
                <a:latin typeface="Letter-join Plus 36" panose="02000505000000020003" pitchFamily="50" charset="0"/>
              </a:rPr>
              <a:t>Can you give an example of a sentence including one of these six words?</a:t>
            </a:r>
          </a:p>
        </p:txBody>
      </p:sp>
      <p:sp>
        <p:nvSpPr>
          <p:cNvPr id="12" name="TextBox 11">
            <a:extLst>
              <a:ext uri="{FF2B5EF4-FFF2-40B4-BE49-F238E27FC236}">
                <a16:creationId xmlns:a16="http://schemas.microsoft.com/office/drawing/2014/main" id="{2D3BEEB5-904D-4B91-81B5-B280181FBE8C}"/>
              </a:ext>
            </a:extLst>
          </p:cNvPr>
          <p:cNvSpPr txBox="1"/>
          <p:nvPr/>
        </p:nvSpPr>
        <p:spPr>
          <a:xfrm>
            <a:off x="4499993" y="4029452"/>
            <a:ext cx="2129889" cy="1631216"/>
          </a:xfrm>
          <a:prstGeom prst="rect">
            <a:avLst/>
          </a:prstGeom>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dirty="0">
                <a:latin typeface="Letter-join Plus 36" panose="02000505000000020003" pitchFamily="50" charset="0"/>
              </a:rPr>
              <a:t>Because, when and if help us to extend our ideas and give extra information.</a:t>
            </a:r>
          </a:p>
        </p:txBody>
      </p:sp>
      <p:sp>
        <p:nvSpPr>
          <p:cNvPr id="9" name="Content Placeholder 2">
            <a:extLst>
              <a:ext uri="{FF2B5EF4-FFF2-40B4-BE49-F238E27FC236}">
                <a16:creationId xmlns:a16="http://schemas.microsoft.com/office/drawing/2014/main" id="{B863BFBC-6C0B-48D3-A79A-297090EF724F}"/>
              </a:ext>
            </a:extLst>
          </p:cNvPr>
          <p:cNvSpPr txBox="1">
            <a:spLocks/>
          </p:cNvSpPr>
          <p:nvPr/>
        </p:nvSpPr>
        <p:spPr>
          <a:xfrm>
            <a:off x="994125" y="5166799"/>
            <a:ext cx="1224140" cy="493869"/>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Font typeface="Brush Script MT" pitchFamily="66" charset="0"/>
              <a:buNone/>
            </a:pPr>
            <a:r>
              <a:rPr lang="en-GB" b="1" i="1" dirty="0">
                <a:latin typeface="Letter-join Plus 36" panose="02000505000000020003" pitchFamily="50" charset="0"/>
              </a:rPr>
              <a:t>or</a:t>
            </a:r>
          </a:p>
        </p:txBody>
      </p:sp>
      <p:sp>
        <p:nvSpPr>
          <p:cNvPr id="10" name="Content Placeholder 2">
            <a:extLst>
              <a:ext uri="{FF2B5EF4-FFF2-40B4-BE49-F238E27FC236}">
                <a16:creationId xmlns:a16="http://schemas.microsoft.com/office/drawing/2014/main" id="{833CCE72-F9A3-4A11-B27A-88D70F474D56}"/>
              </a:ext>
            </a:extLst>
          </p:cNvPr>
          <p:cNvSpPr txBox="1">
            <a:spLocks/>
          </p:cNvSpPr>
          <p:nvPr/>
        </p:nvSpPr>
        <p:spPr>
          <a:xfrm>
            <a:off x="1017656" y="4664566"/>
            <a:ext cx="1224140" cy="493869"/>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Font typeface="Brush Script MT" pitchFamily="66" charset="0"/>
              <a:buNone/>
            </a:pPr>
            <a:r>
              <a:rPr lang="en-GB" b="1" i="1" dirty="0">
                <a:latin typeface="Letter-join Plus 36" panose="02000505000000020003" pitchFamily="50" charset="0"/>
              </a:rPr>
              <a:t>but</a:t>
            </a:r>
          </a:p>
        </p:txBody>
      </p:sp>
      <p:sp>
        <p:nvSpPr>
          <p:cNvPr id="13" name="Content Placeholder 2">
            <a:extLst>
              <a:ext uri="{FF2B5EF4-FFF2-40B4-BE49-F238E27FC236}">
                <a16:creationId xmlns:a16="http://schemas.microsoft.com/office/drawing/2014/main" id="{42ED5976-FAB9-452C-8376-0985B7234748}"/>
              </a:ext>
            </a:extLst>
          </p:cNvPr>
          <p:cNvSpPr txBox="1">
            <a:spLocks/>
          </p:cNvSpPr>
          <p:nvPr/>
        </p:nvSpPr>
        <p:spPr>
          <a:xfrm>
            <a:off x="1017656" y="4170697"/>
            <a:ext cx="1224140" cy="493869"/>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Font typeface="Brush Script MT" pitchFamily="66" charset="0"/>
              <a:buNone/>
            </a:pPr>
            <a:r>
              <a:rPr lang="en-GB" b="1" i="1" dirty="0">
                <a:latin typeface="Letter-join Plus 36" panose="02000505000000020003" pitchFamily="50" charset="0"/>
              </a:rPr>
              <a:t>and</a:t>
            </a:r>
          </a:p>
        </p:txBody>
      </p:sp>
      <p:sp>
        <p:nvSpPr>
          <p:cNvPr id="14" name="Content Placeholder 2">
            <a:extLst>
              <a:ext uri="{FF2B5EF4-FFF2-40B4-BE49-F238E27FC236}">
                <a16:creationId xmlns:a16="http://schemas.microsoft.com/office/drawing/2014/main" id="{24FE2E24-3495-4097-B648-394EF93F4D46}"/>
              </a:ext>
            </a:extLst>
          </p:cNvPr>
          <p:cNvSpPr txBox="1">
            <a:spLocks/>
          </p:cNvSpPr>
          <p:nvPr/>
        </p:nvSpPr>
        <p:spPr>
          <a:xfrm>
            <a:off x="6902820" y="4650245"/>
            <a:ext cx="1302993" cy="493869"/>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Font typeface="Brush Script MT" pitchFamily="66" charset="0"/>
              <a:buNone/>
            </a:pPr>
            <a:r>
              <a:rPr lang="en-GB" b="1" i="1" dirty="0">
                <a:latin typeface="Letter-join Plus 36" panose="02000505000000020003" pitchFamily="50" charset="0"/>
              </a:rPr>
              <a:t>when</a:t>
            </a:r>
          </a:p>
        </p:txBody>
      </p:sp>
      <p:sp>
        <p:nvSpPr>
          <p:cNvPr id="15" name="Content Placeholder 2">
            <a:extLst>
              <a:ext uri="{FF2B5EF4-FFF2-40B4-BE49-F238E27FC236}">
                <a16:creationId xmlns:a16="http://schemas.microsoft.com/office/drawing/2014/main" id="{C7726F0D-9745-4315-A6A7-1B03E6887015}"/>
              </a:ext>
            </a:extLst>
          </p:cNvPr>
          <p:cNvSpPr txBox="1">
            <a:spLocks/>
          </p:cNvSpPr>
          <p:nvPr/>
        </p:nvSpPr>
        <p:spPr>
          <a:xfrm>
            <a:off x="6902821" y="4159602"/>
            <a:ext cx="1302993" cy="493869"/>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Font typeface="Brush Script MT" pitchFamily="66" charset="0"/>
              <a:buNone/>
            </a:pPr>
            <a:r>
              <a:rPr lang="en-GB" b="1" i="1" dirty="0">
                <a:latin typeface="Letter-join Plus 36" panose="02000505000000020003" pitchFamily="50" charset="0"/>
              </a:rPr>
              <a:t>because</a:t>
            </a:r>
          </a:p>
        </p:txBody>
      </p:sp>
      <p:pic>
        <p:nvPicPr>
          <p:cNvPr id="6146" name="Picture 2" descr="Image result for link clipart">
            <a:extLst>
              <a:ext uri="{FF2B5EF4-FFF2-40B4-BE49-F238E27FC236}">
                <a16:creationId xmlns:a16="http://schemas.microsoft.com/office/drawing/2014/main" id="{D1873FAF-73BE-4A12-A170-F4E269FE2B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939" y="2732346"/>
            <a:ext cx="1414102" cy="12396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extend clipart">
            <a:extLst>
              <a:ext uri="{FF2B5EF4-FFF2-40B4-BE49-F238E27FC236}">
                <a16:creationId xmlns:a16="http://schemas.microsoft.com/office/drawing/2014/main" id="{7E84A3DE-03D3-4C8C-AC63-B40087960AC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29333" y1="30889" x2="51111" y2="54889"/>
                        <a14:foregroundMark x1="51111" y1="54889" x2="70482" y2="73741"/>
                        <a14:foregroundMark x1="55328" y1="73162" x2="55333" y2="73556"/>
                        <a14:foregroundMark x1="54889" y1="40444" x2="55251" y2="67435"/>
                        <a14:foregroundMark x1="55844" y1="67880" x2="57556" y2="48889"/>
                        <a14:foregroundMark x1="55333" y1="73556" x2="55366" y2="73191"/>
                        <a14:foregroundMark x1="47111" y1="36889" x2="44889" y2="38000"/>
                        <a14:foregroundMark x1="39556" y1="67333" x2="39556" y2="67333"/>
                        <a14:foregroundMark x1="35778" y1="64000" x2="35778" y2="64000"/>
                        <a14:foregroundMark x1="32000" y1="60000" x2="32000" y2="60000"/>
                        <a14:foregroundMark x1="60889" y1="31556" x2="60889" y2="31556"/>
                        <a14:foregroundMark x1="65111" y1="34889" x2="65111" y2="34889"/>
                        <a14:foregroundMark x1="68000" y1="39556" x2="68000" y2="39556"/>
                        <a14:foregroundMark x1="37556" y1="46444" x2="34667" y2="49556"/>
                        <a14:backgroundMark x1="75556" y1="77556" x2="75556" y2="77556"/>
                        <a14:backgroundMark x1="73333" y1="76222" x2="73333" y2="76222"/>
                        <a14:backgroundMark x1="73333" y1="76222" x2="78000" y2="81111"/>
                        <a14:backgroundMark x1="72222" y1="76000" x2="72222" y2="76000"/>
                        <a14:backgroundMark x1="72222" y1="76000" x2="72889" y2="76000"/>
                        <a14:backgroundMark x1="72667" y1="75778" x2="71778" y2="75778"/>
                        <a14:backgroundMark x1="73333" y1="76222" x2="73111" y2="76667"/>
                        <a14:backgroundMark x1="58667" y1="70000" x2="55556" y2="73333"/>
                      </a14:backgroundRemoval>
                    </a14:imgEffect>
                  </a14:imgLayer>
                </a14:imgProps>
              </a:ext>
              <a:ext uri="{28A0092B-C50C-407E-A947-70E740481C1C}">
                <a14:useLocalDpi xmlns:a14="http://schemas.microsoft.com/office/drawing/2010/main" val="0"/>
              </a:ext>
            </a:extLst>
          </a:blip>
          <a:srcRect/>
          <a:stretch>
            <a:fillRect/>
          </a:stretch>
        </p:blipFill>
        <p:spPr bwMode="auto">
          <a:xfrm rot="18823563">
            <a:off x="6243940" y="2183323"/>
            <a:ext cx="2298795" cy="229879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B50E665-CCD4-48BE-AD52-01AD60D2D4DB}"/>
              </a:ext>
            </a:extLst>
          </p:cNvPr>
          <p:cNvSpPr txBox="1"/>
          <p:nvPr/>
        </p:nvSpPr>
        <p:spPr>
          <a:xfrm>
            <a:off x="2458041" y="4029452"/>
            <a:ext cx="1562399" cy="1631216"/>
          </a:xfrm>
          <a:prstGeom prst="rect">
            <a:avLst/>
          </a:prstGeom>
          <a:ln w="57150">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000" dirty="0">
                <a:latin typeface="Letter-join Plus 36" panose="02000505000000020003" pitchFamily="50" charset="0"/>
              </a:rPr>
              <a:t>And, but and or help us to link our ideas together.</a:t>
            </a:r>
          </a:p>
        </p:txBody>
      </p:sp>
      <p:sp>
        <p:nvSpPr>
          <p:cNvPr id="17" name="TextBox 16">
            <a:extLst>
              <a:ext uri="{FF2B5EF4-FFF2-40B4-BE49-F238E27FC236}">
                <a16:creationId xmlns:a16="http://schemas.microsoft.com/office/drawing/2014/main" id="{B6C53DC6-9FE6-44C6-956E-73B676518D27}"/>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Thursday 4</a:t>
            </a:r>
            <a:r>
              <a:rPr lang="en-GB" b="1" baseline="30000" dirty="0">
                <a:solidFill>
                  <a:schemeClr val="bg1"/>
                </a:solidFill>
                <a:latin typeface="Letter-join Plus 36" panose="02000505000000020003" pitchFamily="50" charset="0"/>
              </a:rPr>
              <a:t>th</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pic>
        <p:nvPicPr>
          <p:cNvPr id="7" name="Recorded Sound">
            <a:hlinkClick r:id="" action="ppaction://media"/>
            <a:extLst>
              <a:ext uri="{FF2B5EF4-FFF2-40B4-BE49-F238E27FC236}">
                <a16:creationId xmlns:a16="http://schemas.microsoft.com/office/drawing/2014/main" id="{EB0AA0F3-19E2-4B26-A68D-CC7C3115FE9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6260" y="6366977"/>
            <a:ext cx="487363" cy="487363"/>
          </a:xfrm>
          <a:prstGeom prst="rect">
            <a:avLst/>
          </a:prstGeom>
        </p:spPr>
      </p:pic>
    </p:spTree>
    <p:extLst>
      <p:ext uri="{BB962C8B-B14F-4D97-AF65-F5344CB8AC3E}">
        <p14:creationId xmlns:p14="http://schemas.microsoft.com/office/powerpoint/2010/main" val="375750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03" y="1961912"/>
            <a:ext cx="7115607" cy="675826"/>
          </a:xfrm>
        </p:spPr>
        <p:txBody>
          <a:bodyPr>
            <a:noAutofit/>
          </a:bodyPr>
          <a:lstStyle/>
          <a:p>
            <a:r>
              <a:rPr lang="en-GB" sz="3200" b="1" dirty="0">
                <a:latin typeface="Letter-join Plus 36" panose="02000505000000020003" pitchFamily="50" charset="0"/>
              </a:rPr>
              <a:t>Task Four</a:t>
            </a:r>
          </a:p>
        </p:txBody>
      </p:sp>
      <p:pic>
        <p:nvPicPr>
          <p:cNvPr id="4" name="Picture 2" descr="Hillside Primary School | Baddeley Green | Staffordshi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4" y="642704"/>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DB028C-3A00-4219-9FDF-CD5FFC53EBC1}"/>
              </a:ext>
            </a:extLst>
          </p:cNvPr>
          <p:cNvSpPr txBox="1"/>
          <p:nvPr/>
        </p:nvSpPr>
        <p:spPr>
          <a:xfrm>
            <a:off x="928573" y="3558543"/>
            <a:ext cx="434300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a:latin typeface="Letter-join No-Lead 36" panose="02000503000000020003" pitchFamily="50" charset="0"/>
              </a:rPr>
              <a:t>Complete the planning sheet for your story. This hopefully should be easier because you’ve planned some of your ideas this week.</a:t>
            </a:r>
          </a:p>
        </p:txBody>
      </p:sp>
      <p:pic>
        <p:nvPicPr>
          <p:cNvPr id="8" name="Picture 7">
            <a:extLst>
              <a:ext uri="{FF2B5EF4-FFF2-40B4-BE49-F238E27FC236}">
                <a16:creationId xmlns:a16="http://schemas.microsoft.com/office/drawing/2014/main" id="{7ED855BC-9E6C-4115-9286-90A6C7EED91E}"/>
              </a:ext>
            </a:extLst>
          </p:cNvPr>
          <p:cNvPicPr>
            <a:picLocks noChangeAspect="1"/>
          </p:cNvPicPr>
          <p:nvPr/>
        </p:nvPicPr>
        <p:blipFill>
          <a:blip r:embed="rId3"/>
          <a:stretch>
            <a:fillRect/>
          </a:stretch>
        </p:blipFill>
        <p:spPr>
          <a:xfrm>
            <a:off x="5545908" y="3428175"/>
            <a:ext cx="2800311" cy="1584176"/>
          </a:xfrm>
          <a:prstGeom prst="rect">
            <a:avLst/>
          </a:prstGeom>
        </p:spPr>
      </p:pic>
      <p:sp>
        <p:nvSpPr>
          <p:cNvPr id="11" name="TextBox 10">
            <a:extLst>
              <a:ext uri="{FF2B5EF4-FFF2-40B4-BE49-F238E27FC236}">
                <a16:creationId xmlns:a16="http://schemas.microsoft.com/office/drawing/2014/main" id="{EE168477-20A0-4050-84A2-3CC137D40050}"/>
              </a:ext>
            </a:extLst>
          </p:cNvPr>
          <p:cNvSpPr txBox="1"/>
          <p:nvPr/>
        </p:nvSpPr>
        <p:spPr>
          <a:xfrm>
            <a:off x="1018604" y="5197179"/>
            <a:ext cx="7102571" cy="646331"/>
          </a:xfrm>
          <a:prstGeom prst="rect">
            <a:avLst/>
          </a:prstGeom>
          <a:noFill/>
        </p:spPr>
        <p:txBody>
          <a:bodyPr wrap="square">
            <a:spAutoFit/>
          </a:bodyPr>
          <a:lstStyle/>
          <a:p>
            <a:pPr algn="ctr"/>
            <a:r>
              <a:rPr lang="en-GB" sz="1800" dirty="0">
                <a:latin typeface="Letter-join No-Lead 36" panose="02000503000000020003" pitchFamily="50" charset="0"/>
              </a:rPr>
              <a:t>Think carefully about the beginning, middle and end of your story. What action will take place? What will you describe?</a:t>
            </a:r>
          </a:p>
        </p:txBody>
      </p:sp>
      <p:sp>
        <p:nvSpPr>
          <p:cNvPr id="12" name="TextBox 11">
            <a:extLst>
              <a:ext uri="{FF2B5EF4-FFF2-40B4-BE49-F238E27FC236}">
                <a16:creationId xmlns:a16="http://schemas.microsoft.com/office/drawing/2014/main" id="{40C648E0-B324-42BC-8BA0-65DD2FF24AC3}"/>
              </a:ext>
            </a:extLst>
          </p:cNvPr>
          <p:cNvSpPr txBox="1"/>
          <p:nvPr/>
        </p:nvSpPr>
        <p:spPr>
          <a:xfrm>
            <a:off x="1043613" y="2736218"/>
            <a:ext cx="7102571" cy="646331"/>
          </a:xfrm>
          <a:prstGeom prst="rect">
            <a:avLst/>
          </a:prstGeom>
          <a:noFill/>
        </p:spPr>
        <p:txBody>
          <a:bodyPr wrap="square">
            <a:spAutoFit/>
          </a:bodyPr>
          <a:lstStyle/>
          <a:p>
            <a:pPr algn="ctr"/>
            <a:r>
              <a:rPr lang="en-GB" sz="1800" dirty="0">
                <a:latin typeface="Letter-join No-Lead 36" panose="02000503000000020003" pitchFamily="50" charset="0"/>
              </a:rPr>
              <a:t>The boy has thrown the camera back into the water. Who finds </a:t>
            </a:r>
            <a:r>
              <a:rPr lang="en-GB" dirty="0">
                <a:latin typeface="Letter-join No-Lead 36" panose="02000503000000020003" pitchFamily="50" charset="0"/>
              </a:rPr>
              <a:t>the camera</a:t>
            </a:r>
            <a:r>
              <a:rPr lang="en-GB" sz="1800" dirty="0">
                <a:latin typeface="Letter-join No-Lead 36" panose="02000503000000020003" pitchFamily="50" charset="0"/>
              </a:rPr>
              <a:t> first and where does it take it? What does it see?</a:t>
            </a:r>
          </a:p>
        </p:txBody>
      </p:sp>
      <p:sp>
        <p:nvSpPr>
          <p:cNvPr id="13" name="TextBox 12">
            <a:extLst>
              <a:ext uri="{FF2B5EF4-FFF2-40B4-BE49-F238E27FC236}">
                <a16:creationId xmlns:a16="http://schemas.microsoft.com/office/drawing/2014/main" id="{C87738B2-ED92-4637-9B05-0C782D83B1E8}"/>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Thursday 4</a:t>
            </a:r>
            <a:r>
              <a:rPr lang="en-GB" b="1" baseline="30000" dirty="0">
                <a:solidFill>
                  <a:schemeClr val="bg1"/>
                </a:solidFill>
                <a:latin typeface="Letter-join Plus 36" panose="02000505000000020003" pitchFamily="50" charset="0"/>
              </a:rPr>
              <a:t>th</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
        <p:nvSpPr>
          <p:cNvPr id="14" name="TextBox 13">
            <a:extLst>
              <a:ext uri="{FF2B5EF4-FFF2-40B4-BE49-F238E27FC236}">
                <a16:creationId xmlns:a16="http://schemas.microsoft.com/office/drawing/2014/main" id="{7487DBD9-BD5B-4E4F-8D0D-06755FB7D835}"/>
              </a:ext>
            </a:extLst>
          </p:cNvPr>
          <p:cNvSpPr txBox="1"/>
          <p:nvPr/>
        </p:nvSpPr>
        <p:spPr>
          <a:xfrm>
            <a:off x="3186939" y="6090411"/>
            <a:ext cx="2876471" cy="646331"/>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Please use page 4 of the document.</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392419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11" y="54868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241135" y="1788377"/>
            <a:ext cx="6640215" cy="646331"/>
          </a:xfrm>
        </p:spPr>
        <p:txBody>
          <a:bodyPr>
            <a:normAutofit/>
          </a:bodyPr>
          <a:lstStyle/>
          <a:p>
            <a:r>
              <a:rPr lang="en-GB" sz="3600" b="1" dirty="0">
                <a:latin typeface="Letter-join Plus 36" panose="02000505000000020003" pitchFamily="50" charset="0"/>
              </a:rPr>
              <a:t>Success Criteria </a:t>
            </a:r>
          </a:p>
        </p:txBody>
      </p:sp>
      <p:sp>
        <p:nvSpPr>
          <p:cNvPr id="2" name="TextBox 1"/>
          <p:cNvSpPr txBox="1"/>
          <p:nvPr/>
        </p:nvSpPr>
        <p:spPr>
          <a:xfrm>
            <a:off x="942934" y="2434708"/>
            <a:ext cx="7229466" cy="646331"/>
          </a:xfrm>
          <a:prstGeom prst="rect">
            <a:avLst/>
          </a:prstGeom>
          <a:noFill/>
        </p:spPr>
        <p:txBody>
          <a:bodyPr wrap="square" rtlCol="0">
            <a:spAutoFit/>
          </a:bodyPr>
          <a:lstStyle/>
          <a:p>
            <a:pPr algn="ctr"/>
            <a:r>
              <a:rPr lang="en-GB" dirty="0">
                <a:latin typeface="Letter-join Plus 36" panose="02000505000000020003" pitchFamily="50" charset="0"/>
              </a:rPr>
              <a:t>Read the different success criteria. Decide whether Bronze, Silver or Gold is most suitable for you. </a:t>
            </a:r>
          </a:p>
        </p:txBody>
      </p:sp>
      <p:pic>
        <p:nvPicPr>
          <p:cNvPr id="3" name="Picture 2"/>
          <p:cNvPicPr>
            <a:picLocks noChangeAspect="1"/>
          </p:cNvPicPr>
          <p:nvPr/>
        </p:nvPicPr>
        <p:blipFill>
          <a:blip r:embed="rId6"/>
          <a:stretch>
            <a:fillRect/>
          </a:stretch>
        </p:blipFill>
        <p:spPr>
          <a:xfrm>
            <a:off x="2698013" y="3106968"/>
            <a:ext cx="3747971" cy="1468122"/>
          </a:xfrm>
          <a:prstGeom prst="rect">
            <a:avLst/>
          </a:prstGeom>
        </p:spPr>
      </p:pic>
      <p:sp>
        <p:nvSpPr>
          <p:cNvPr id="10" name="TextBox 9">
            <a:extLst>
              <a:ext uri="{FF2B5EF4-FFF2-40B4-BE49-F238E27FC236}">
                <a16:creationId xmlns:a16="http://schemas.microsoft.com/office/drawing/2014/main" id="{4DFAFDCD-9C27-4E43-97B3-42269E911546}"/>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Friday 5</a:t>
            </a:r>
            <a:r>
              <a:rPr lang="en-GB" b="1" baseline="30000" dirty="0">
                <a:solidFill>
                  <a:schemeClr val="bg1"/>
                </a:solidFill>
                <a:latin typeface="Letter-join Plus 36" panose="02000505000000020003" pitchFamily="50" charset="0"/>
              </a:rPr>
              <a:t>th</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
        <p:nvSpPr>
          <p:cNvPr id="11" name="TextBox 10">
            <a:extLst>
              <a:ext uri="{FF2B5EF4-FFF2-40B4-BE49-F238E27FC236}">
                <a16:creationId xmlns:a16="http://schemas.microsoft.com/office/drawing/2014/main" id="{684B4A05-4334-4644-86B1-50DB0684B91F}"/>
              </a:ext>
            </a:extLst>
          </p:cNvPr>
          <p:cNvSpPr txBox="1"/>
          <p:nvPr/>
        </p:nvSpPr>
        <p:spPr>
          <a:xfrm>
            <a:off x="2644611" y="5986152"/>
            <a:ext cx="3854776" cy="646331"/>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The success </a:t>
            </a:r>
            <a:r>
              <a:rPr lang="en-GB" b="1" dirty="0" err="1">
                <a:solidFill>
                  <a:schemeClr val="bg1"/>
                </a:solidFill>
                <a:latin typeface="Letter-join Plus 36" panose="02000505000000020003" pitchFamily="50" charset="0"/>
              </a:rPr>
              <a:t>criterias</a:t>
            </a:r>
            <a:r>
              <a:rPr lang="en-GB" b="1" dirty="0">
                <a:solidFill>
                  <a:schemeClr val="bg1"/>
                </a:solidFill>
                <a:latin typeface="Letter-join Plus 36" panose="02000505000000020003" pitchFamily="50" charset="0"/>
              </a:rPr>
              <a:t> can be found on page 5 of the document.</a:t>
            </a:r>
            <a:endParaRPr lang="en-GB" b="1" dirty="0">
              <a:solidFill>
                <a:schemeClr val="bg2"/>
              </a:solidFill>
              <a:latin typeface="Letter-join Plus 36" panose="02000505000000020003" pitchFamily="50" charset="0"/>
            </a:endParaRPr>
          </a:p>
        </p:txBody>
      </p:sp>
      <p:sp>
        <p:nvSpPr>
          <p:cNvPr id="8" name="Title 1">
            <a:extLst>
              <a:ext uri="{FF2B5EF4-FFF2-40B4-BE49-F238E27FC236}">
                <a16:creationId xmlns:a16="http://schemas.microsoft.com/office/drawing/2014/main" id="{D882CF06-C0C7-46E6-A041-2E46E8141518}"/>
              </a:ext>
            </a:extLst>
          </p:cNvPr>
          <p:cNvSpPr txBox="1">
            <a:spLocks/>
          </p:cNvSpPr>
          <p:nvPr/>
        </p:nvSpPr>
        <p:spPr>
          <a:xfrm>
            <a:off x="942934" y="4704574"/>
            <a:ext cx="1495132" cy="9706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b="1" dirty="0">
                <a:latin typeface="Letter-join Plus 36" panose="02000505000000020003" pitchFamily="50" charset="0"/>
              </a:rPr>
              <a:t>Story Length </a:t>
            </a:r>
          </a:p>
        </p:txBody>
      </p:sp>
      <p:sp>
        <p:nvSpPr>
          <p:cNvPr id="9" name="TextBox 8">
            <a:extLst>
              <a:ext uri="{FF2B5EF4-FFF2-40B4-BE49-F238E27FC236}">
                <a16:creationId xmlns:a16="http://schemas.microsoft.com/office/drawing/2014/main" id="{8F669AB0-2FC9-4E94-80EB-41034323A6B9}"/>
              </a:ext>
            </a:extLst>
          </p:cNvPr>
          <p:cNvSpPr txBox="1"/>
          <p:nvPr/>
        </p:nvSpPr>
        <p:spPr>
          <a:xfrm>
            <a:off x="2644611" y="4680456"/>
            <a:ext cx="5497628" cy="1200329"/>
          </a:xfrm>
          <a:prstGeom prst="rect">
            <a:avLst/>
          </a:prstGeom>
          <a:solidFill>
            <a:schemeClr val="accent4">
              <a:lumMod val="95000"/>
              <a:lumOff val="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b="1" u="sng" dirty="0">
                <a:solidFill>
                  <a:srgbClr val="FF9933"/>
                </a:solidFill>
                <a:latin typeface="Letter-join Plus 36" panose="02000505000000020003" pitchFamily="50" charset="0"/>
              </a:rPr>
              <a:t>Bronze</a:t>
            </a:r>
            <a:r>
              <a:rPr lang="en-GB" dirty="0">
                <a:latin typeface="Letter-join Plus 36" panose="02000505000000020003" pitchFamily="50" charset="0"/>
              </a:rPr>
              <a:t>: Draw out pictures to go with your story and write a sentence or two next to each one.</a:t>
            </a:r>
            <a:endParaRPr lang="en-GB" b="1" u="sng" dirty="0">
              <a:solidFill>
                <a:schemeClr val="bg1">
                  <a:lumMod val="50000"/>
                </a:schemeClr>
              </a:solidFill>
              <a:latin typeface="Letter-join Plus 36" panose="02000505000000020003" pitchFamily="50" charset="0"/>
            </a:endParaRPr>
          </a:p>
          <a:p>
            <a:pPr marL="0" indent="0" algn="ctr">
              <a:buNone/>
            </a:pPr>
            <a:r>
              <a:rPr lang="en-GB" b="1" u="sng" dirty="0">
                <a:solidFill>
                  <a:schemeClr val="bg1">
                    <a:lumMod val="50000"/>
                  </a:schemeClr>
                </a:solidFill>
                <a:latin typeface="Letter-join Plus 36" panose="02000505000000020003" pitchFamily="50" charset="0"/>
              </a:rPr>
              <a:t>Silver </a:t>
            </a:r>
            <a:r>
              <a:rPr lang="en-GB" dirty="0">
                <a:latin typeface="Letter-join Plus 36" panose="02000505000000020003" pitchFamily="50" charset="0"/>
              </a:rPr>
              <a:t>and </a:t>
            </a:r>
            <a:r>
              <a:rPr lang="en-GB" b="1" u="sng" dirty="0">
                <a:solidFill>
                  <a:srgbClr val="DBD600"/>
                </a:solidFill>
                <a:latin typeface="Letter-join Plus 36" panose="02000505000000020003" pitchFamily="50" charset="0"/>
              </a:rPr>
              <a:t>Gold</a:t>
            </a:r>
            <a:r>
              <a:rPr lang="en-GB" dirty="0">
                <a:latin typeface="Letter-join Plus 36" panose="02000505000000020003" pitchFamily="50" charset="0"/>
              </a:rPr>
              <a:t>: Try to write between 2 and 4 paragraphs (sections of your story)</a:t>
            </a:r>
          </a:p>
        </p:txBody>
      </p:sp>
      <p:pic>
        <p:nvPicPr>
          <p:cNvPr id="5" name="Recorded Sound">
            <a:hlinkClick r:id="" action="ppaction://media"/>
            <a:extLst>
              <a:ext uri="{FF2B5EF4-FFF2-40B4-BE49-F238E27FC236}">
                <a16:creationId xmlns:a16="http://schemas.microsoft.com/office/drawing/2014/main" id="{000B2D99-9DD9-4077-AAC3-7BCEC48DBEF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504" y="6309317"/>
            <a:ext cx="487363" cy="487363"/>
          </a:xfrm>
          <a:prstGeom prst="rect">
            <a:avLst/>
          </a:prstGeom>
        </p:spPr>
      </p:pic>
    </p:spTree>
    <p:extLst>
      <p:ext uri="{BB962C8B-B14F-4D97-AF65-F5344CB8AC3E}">
        <p14:creationId xmlns:p14="http://schemas.microsoft.com/office/powerpoint/2010/main" val="18400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11" y="54868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610355" y="1788377"/>
            <a:ext cx="5395352" cy="785870"/>
          </a:xfrm>
        </p:spPr>
        <p:txBody>
          <a:bodyPr>
            <a:normAutofit/>
          </a:bodyPr>
          <a:lstStyle/>
          <a:p>
            <a:r>
              <a:rPr lang="en-GB" sz="3200" b="1" dirty="0">
                <a:latin typeface="Letter-join Plus 36" panose="02000505000000020003" pitchFamily="50" charset="0"/>
              </a:rPr>
              <a:t>Now it’s time to write…</a:t>
            </a:r>
          </a:p>
        </p:txBody>
      </p:sp>
      <p:sp>
        <p:nvSpPr>
          <p:cNvPr id="7" name="TextBox 6"/>
          <p:cNvSpPr txBox="1"/>
          <p:nvPr/>
        </p:nvSpPr>
        <p:spPr>
          <a:xfrm>
            <a:off x="1104857" y="2794215"/>
            <a:ext cx="6912768" cy="369332"/>
          </a:xfrm>
          <a:prstGeom prst="rect">
            <a:avLst/>
          </a:prstGeom>
          <a:noFill/>
        </p:spPr>
        <p:txBody>
          <a:bodyPr wrap="square" rtlCol="0">
            <a:spAutoFit/>
          </a:bodyPr>
          <a:lstStyle/>
          <a:p>
            <a:endParaRPr lang="en-GB" dirty="0"/>
          </a:p>
        </p:txBody>
      </p:sp>
      <p:sp>
        <p:nvSpPr>
          <p:cNvPr id="8" name="Title 1"/>
          <p:cNvSpPr txBox="1">
            <a:spLocks/>
          </p:cNvSpPr>
          <p:nvPr/>
        </p:nvSpPr>
        <p:spPr>
          <a:xfrm>
            <a:off x="997846" y="2704978"/>
            <a:ext cx="7148308" cy="331631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200" dirty="0">
                <a:latin typeface="Letter-join Plus 36" panose="02000505000000020003" pitchFamily="50" charset="0"/>
              </a:rPr>
              <a:t>Use your planning sheet and your work this week to write your story. Remember these key points:</a:t>
            </a:r>
          </a:p>
          <a:p>
            <a:endParaRPr lang="en-GB" sz="2200" dirty="0">
              <a:latin typeface="Letter-join Plus 36" panose="02000505000000020003" pitchFamily="50" charset="0"/>
            </a:endParaRPr>
          </a:p>
          <a:p>
            <a:pPr marL="457200" indent="-457200">
              <a:buAutoNum type="arabicPeriod"/>
            </a:pPr>
            <a:r>
              <a:rPr lang="en-GB" sz="1800" b="1" i="1" dirty="0">
                <a:latin typeface="Letter-join Plus 36" panose="02000505000000020003" pitchFamily="50" charset="0"/>
              </a:rPr>
              <a:t>It needs to be written in the third person (as if you were watching the action from above) and in the past tense.</a:t>
            </a:r>
          </a:p>
          <a:p>
            <a:pPr marL="457200" indent="-457200">
              <a:buAutoNum type="arabicPeriod"/>
            </a:pPr>
            <a:endParaRPr lang="en-GB" sz="1800" b="1" i="1" dirty="0">
              <a:latin typeface="Letter-join Plus 36" panose="02000505000000020003" pitchFamily="50" charset="0"/>
            </a:endParaRPr>
          </a:p>
          <a:p>
            <a:pPr marL="457200" indent="-457200">
              <a:buAutoNum type="arabicPeriod"/>
            </a:pPr>
            <a:r>
              <a:rPr lang="en-GB" sz="1800" b="1" i="1" dirty="0">
                <a:latin typeface="Letter-join Plus 36" panose="02000505000000020003" pitchFamily="50" charset="0"/>
              </a:rPr>
              <a:t>Don’t rush! Try to include a mix of action and description.</a:t>
            </a:r>
          </a:p>
          <a:p>
            <a:pPr marL="457200" indent="-457200">
              <a:buAutoNum type="arabicPeriod"/>
            </a:pPr>
            <a:endParaRPr lang="en-GB" sz="1800" b="1" i="1" dirty="0">
              <a:latin typeface="Letter-join Plus 36" panose="02000505000000020003" pitchFamily="50" charset="0"/>
            </a:endParaRPr>
          </a:p>
          <a:p>
            <a:pPr marL="457200" indent="-457200">
              <a:buAutoNum type="arabicPeriod"/>
            </a:pPr>
            <a:r>
              <a:rPr lang="en-GB" sz="1800" b="1" i="1" dirty="0">
                <a:latin typeface="Letter-join Plus 36" panose="02000505000000020003" pitchFamily="50" charset="0"/>
              </a:rPr>
              <a:t>Always think about how you can show off. It would be great to see you using those conjunctions!</a:t>
            </a:r>
          </a:p>
          <a:p>
            <a:endParaRPr lang="en-GB" sz="2200" dirty="0">
              <a:latin typeface="Letter-join Plus 36" panose="02000505000000020003" pitchFamily="50" charset="0"/>
            </a:endParaRPr>
          </a:p>
          <a:p>
            <a:r>
              <a:rPr lang="en-GB" sz="2200" dirty="0">
                <a:latin typeface="Letter-join Plus 36" panose="02000505000000020003" pitchFamily="50" charset="0"/>
              </a:rPr>
              <a:t>Write your story on the under the sea paper provided on page 7 and 8.</a:t>
            </a:r>
          </a:p>
          <a:p>
            <a:endParaRPr lang="en-GB" sz="1600" dirty="0">
              <a:latin typeface="Letter-join Plus 36" panose="02000505000000020003" pitchFamily="50" charset="0"/>
            </a:endParaRPr>
          </a:p>
        </p:txBody>
      </p:sp>
      <p:sp>
        <p:nvSpPr>
          <p:cNvPr id="10" name="TextBox 9">
            <a:extLst>
              <a:ext uri="{FF2B5EF4-FFF2-40B4-BE49-F238E27FC236}">
                <a16:creationId xmlns:a16="http://schemas.microsoft.com/office/drawing/2014/main" id="{AC5CCF7E-1E29-4222-95F5-B6DB80D4DFBE}"/>
              </a:ext>
            </a:extLst>
          </p:cNvPr>
          <p:cNvSpPr txBox="1"/>
          <p:nvPr/>
        </p:nvSpPr>
        <p:spPr>
          <a:xfrm>
            <a:off x="2747399" y="6021290"/>
            <a:ext cx="3691875" cy="646331"/>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Take a look at the example on page 6 to give you some ideas.</a:t>
            </a:r>
            <a:endParaRPr lang="en-GB" b="1" dirty="0">
              <a:solidFill>
                <a:schemeClr val="bg2"/>
              </a:solidFill>
              <a:latin typeface="Letter-join Plus 36" panose="02000505000000020003" pitchFamily="50" charset="0"/>
            </a:endParaRPr>
          </a:p>
        </p:txBody>
      </p:sp>
      <p:pic>
        <p:nvPicPr>
          <p:cNvPr id="1026" name="Picture 2" descr="Free Free Star Images, Download Free Clip Art, Free Clip Art on Clipart  Library">
            <a:extLst>
              <a:ext uri="{FF2B5EF4-FFF2-40B4-BE49-F238E27FC236}">
                <a16:creationId xmlns:a16="http://schemas.microsoft.com/office/drawing/2014/main" id="{D74A2024-7278-4EF4-9801-63F3DD30F8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163" y="1919108"/>
            <a:ext cx="786168" cy="6551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3E3056-6EE3-4C87-91BA-4553FF2DB9E9}"/>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Friday 5</a:t>
            </a:r>
            <a:r>
              <a:rPr lang="en-GB" b="1" baseline="30000" dirty="0">
                <a:solidFill>
                  <a:schemeClr val="bg1"/>
                </a:solidFill>
                <a:latin typeface="Letter-join Plus 36" panose="02000505000000020003" pitchFamily="50" charset="0"/>
              </a:rPr>
              <a:t>th</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pic>
        <p:nvPicPr>
          <p:cNvPr id="2" name="Recorded Sound">
            <a:hlinkClick r:id="" action="ppaction://media"/>
            <a:extLst>
              <a:ext uri="{FF2B5EF4-FFF2-40B4-BE49-F238E27FC236}">
                <a16:creationId xmlns:a16="http://schemas.microsoft.com/office/drawing/2014/main" id="{88F7C9CC-C76D-4BF9-B584-7C6A36CDC21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9512" y="6344455"/>
            <a:ext cx="487363" cy="487363"/>
          </a:xfrm>
          <a:prstGeom prst="rect">
            <a:avLst/>
          </a:prstGeom>
        </p:spPr>
      </p:pic>
    </p:spTree>
    <p:extLst>
      <p:ext uri="{BB962C8B-B14F-4D97-AF65-F5344CB8AC3E}">
        <p14:creationId xmlns:p14="http://schemas.microsoft.com/office/powerpoint/2010/main" val="2867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9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11" y="548682"/>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273832" y="1865893"/>
            <a:ext cx="6653134" cy="482194"/>
          </a:xfrm>
        </p:spPr>
        <p:txBody>
          <a:bodyPr>
            <a:normAutofit fontScale="90000"/>
          </a:bodyPr>
          <a:lstStyle/>
          <a:p>
            <a:r>
              <a:rPr lang="en-GB" sz="3600" b="1" dirty="0">
                <a:latin typeface="Letter-join Plus 36" panose="02000505000000020003" pitchFamily="50" charset="0"/>
              </a:rPr>
              <a:t>Is your story complete?</a:t>
            </a:r>
          </a:p>
        </p:txBody>
      </p:sp>
      <p:sp>
        <p:nvSpPr>
          <p:cNvPr id="7" name="TextBox 6"/>
          <p:cNvSpPr txBox="1"/>
          <p:nvPr/>
        </p:nvSpPr>
        <p:spPr>
          <a:xfrm>
            <a:off x="1144015" y="2794215"/>
            <a:ext cx="6912768" cy="369332"/>
          </a:xfrm>
          <a:prstGeom prst="rect">
            <a:avLst/>
          </a:prstGeom>
          <a:noFill/>
        </p:spPr>
        <p:txBody>
          <a:bodyPr wrap="square" rtlCol="0">
            <a:spAutoFit/>
          </a:bodyPr>
          <a:lstStyle/>
          <a:p>
            <a:endParaRPr lang="en-GB" dirty="0"/>
          </a:p>
        </p:txBody>
      </p:sp>
      <p:sp>
        <p:nvSpPr>
          <p:cNvPr id="8" name="Title 1"/>
          <p:cNvSpPr txBox="1">
            <a:spLocks/>
          </p:cNvSpPr>
          <p:nvPr/>
        </p:nvSpPr>
        <p:spPr>
          <a:xfrm>
            <a:off x="987089" y="4848206"/>
            <a:ext cx="5745151" cy="130403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100" dirty="0">
                <a:latin typeface="Letter-join Plus 36" panose="02000505000000020003" pitchFamily="50" charset="0"/>
              </a:rPr>
              <a:t>Ask a grown up in your house to send your writing to the home learning email and I will reply back.</a:t>
            </a:r>
          </a:p>
          <a:p>
            <a:endParaRPr lang="en-GB" sz="2100" dirty="0">
              <a:latin typeface="Letter-join Plus 36" panose="02000505000000020003" pitchFamily="50" charset="0"/>
            </a:endParaRPr>
          </a:p>
          <a:p>
            <a:r>
              <a:rPr lang="en-GB" sz="2100" dirty="0">
                <a:latin typeface="Letter-join Plus 36" panose="02000505000000020003" pitchFamily="50" charset="0"/>
              </a:rPr>
              <a:t>Good luck in the competition. Well done! </a:t>
            </a:r>
          </a:p>
        </p:txBody>
      </p:sp>
      <p:sp>
        <p:nvSpPr>
          <p:cNvPr id="2" name="TextBox 1"/>
          <p:cNvSpPr txBox="1"/>
          <p:nvPr/>
        </p:nvSpPr>
        <p:spPr>
          <a:xfrm>
            <a:off x="1032851" y="3703448"/>
            <a:ext cx="7240225" cy="923330"/>
          </a:xfrm>
          <a:prstGeom prst="rect">
            <a:avLst/>
          </a:prstGeom>
          <a:solidFill>
            <a:schemeClr val="bg2">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b="1" i="1" dirty="0">
                <a:latin typeface="Letter-join Plus 36" panose="02000505000000020003" pitchFamily="50" charset="0"/>
              </a:rPr>
              <a:t>It would be great if you could read out your writing to somebody you know. Practise a few times first to make sure you are reading fluently. </a:t>
            </a:r>
          </a:p>
        </p:txBody>
      </p:sp>
      <p:sp>
        <p:nvSpPr>
          <p:cNvPr id="3" name="TextBox 2"/>
          <p:cNvSpPr txBox="1"/>
          <p:nvPr/>
        </p:nvSpPr>
        <p:spPr>
          <a:xfrm>
            <a:off x="1026245" y="2425603"/>
            <a:ext cx="7148308" cy="1200329"/>
          </a:xfrm>
          <a:prstGeom prst="rect">
            <a:avLst/>
          </a:prstGeom>
          <a:noFill/>
        </p:spPr>
        <p:txBody>
          <a:bodyPr wrap="square" rtlCol="0">
            <a:spAutoFit/>
          </a:bodyPr>
          <a:lstStyle/>
          <a:p>
            <a:pPr algn="ctr"/>
            <a:r>
              <a:rPr lang="en-GB" dirty="0">
                <a:latin typeface="Letter-join Plus 36" panose="02000505000000020003" pitchFamily="50" charset="0"/>
              </a:rPr>
              <a:t>Once you have finished your writing, check through carefully. Have you achieved all of your success criteria?</a:t>
            </a:r>
          </a:p>
          <a:p>
            <a:pPr algn="ctr"/>
            <a:endParaRPr lang="en-GB" dirty="0">
              <a:latin typeface="Letter-join Plus 36" panose="02000505000000020003" pitchFamily="50" charset="0"/>
            </a:endParaRPr>
          </a:p>
          <a:p>
            <a:pPr algn="ctr"/>
            <a:r>
              <a:rPr lang="en-GB" dirty="0">
                <a:latin typeface="Letter-join Plus 36" panose="02000505000000020003" pitchFamily="50" charset="0"/>
              </a:rPr>
              <a:t>Leave a self-assessment at the bottom of your work.</a:t>
            </a:r>
          </a:p>
        </p:txBody>
      </p:sp>
      <p:pic>
        <p:nvPicPr>
          <p:cNvPr id="2050" name="Picture 2" descr="happy-face-clip-art-smiley-face-clipart-3-clipartcow | Mr. Stephenson's  class">
            <a:extLst>
              <a:ext uri="{FF2B5EF4-FFF2-40B4-BE49-F238E27FC236}">
                <a16:creationId xmlns:a16="http://schemas.microsoft.com/office/drawing/2014/main" id="{63D10730-9710-4A69-8C62-FC5D70B721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3160" y="5078618"/>
            <a:ext cx="1073623" cy="10736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36697C-366A-41B1-9B26-F95DB38CAF63}"/>
              </a:ext>
            </a:extLst>
          </p:cNvPr>
          <p:cNvSpPr txBox="1"/>
          <p:nvPr/>
        </p:nvSpPr>
        <p:spPr>
          <a:xfrm>
            <a:off x="5641958" y="692696"/>
            <a:ext cx="2530442"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Friday 5</a:t>
            </a:r>
            <a:r>
              <a:rPr lang="en-GB" b="1" baseline="30000" dirty="0">
                <a:solidFill>
                  <a:schemeClr val="bg1"/>
                </a:solidFill>
                <a:latin typeface="Letter-join Plus 36" panose="02000505000000020003" pitchFamily="50" charset="0"/>
              </a:rPr>
              <a:t>th</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pic>
        <p:nvPicPr>
          <p:cNvPr id="5" name="Recorded Sound">
            <a:hlinkClick r:id="" action="ppaction://media"/>
            <a:extLst>
              <a:ext uri="{FF2B5EF4-FFF2-40B4-BE49-F238E27FC236}">
                <a16:creationId xmlns:a16="http://schemas.microsoft.com/office/drawing/2014/main" id="{671CD56F-5A7F-46C5-9011-1409CD5056F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504" y="6358402"/>
            <a:ext cx="487363" cy="487363"/>
          </a:xfrm>
          <a:prstGeom prst="rect">
            <a:avLst/>
          </a:prstGeom>
        </p:spPr>
      </p:pic>
    </p:spTree>
    <p:extLst>
      <p:ext uri="{BB962C8B-B14F-4D97-AF65-F5344CB8AC3E}">
        <p14:creationId xmlns:p14="http://schemas.microsoft.com/office/powerpoint/2010/main" val="184313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345" y="2019199"/>
            <a:ext cx="7259056" cy="2546345"/>
          </a:xfrm>
        </p:spPr>
        <p:txBody>
          <a:bodyPr>
            <a:normAutofit fontScale="85000" lnSpcReduction="20000"/>
          </a:bodyPr>
          <a:lstStyle/>
          <a:p>
            <a:pPr marL="0" indent="0" algn="ctr">
              <a:buNone/>
            </a:pPr>
            <a:endParaRPr lang="en-GB" sz="3800" b="1" dirty="0">
              <a:latin typeface="Letter-join Plus 36" panose="02000505000000020003" pitchFamily="50" charset="0"/>
            </a:endParaRPr>
          </a:p>
          <a:p>
            <a:pPr marL="0" indent="0" algn="ctr">
              <a:buNone/>
            </a:pPr>
            <a:r>
              <a:rPr lang="en-GB" sz="3800" b="1" u="sng" dirty="0">
                <a:latin typeface="Letter-join Plus 36" panose="02000505000000020003" pitchFamily="50" charset="0"/>
              </a:rPr>
              <a:t>End Result</a:t>
            </a:r>
          </a:p>
          <a:p>
            <a:pPr marL="0" indent="0" algn="ctr">
              <a:buNone/>
            </a:pPr>
            <a:endParaRPr lang="en-GB" sz="3800" b="1" dirty="0">
              <a:latin typeface="Letter-join Plus 36" panose="02000505000000020003" pitchFamily="50" charset="0"/>
            </a:endParaRPr>
          </a:p>
          <a:p>
            <a:pPr marL="0" indent="0" algn="ctr">
              <a:buNone/>
            </a:pPr>
            <a:endParaRPr lang="en-GB" sz="3800" b="1" dirty="0">
              <a:latin typeface="Letter-join Plus 36" panose="02000505000000020003" pitchFamily="50" charset="0"/>
            </a:endParaRPr>
          </a:p>
          <a:p>
            <a:pPr marL="0" indent="0" algn="ctr">
              <a:buNone/>
            </a:pPr>
            <a:r>
              <a:rPr lang="en-GB" dirty="0">
                <a:latin typeface="Letter-join Plus 36" panose="02000505000000020003" pitchFamily="50" charset="0"/>
              </a:rPr>
              <a:t>You will be writing a short story based on the book Flotsom. Your writing will then be entered into our school competition.</a:t>
            </a:r>
          </a:p>
          <a:p>
            <a:pPr marL="0" indent="0" algn="ctr">
              <a:buNone/>
            </a:pPr>
            <a:endParaRPr lang="en-GB" dirty="0">
              <a:latin typeface="Letter-join Plus 36" panose="02000505000000020003" pitchFamily="50" charset="0"/>
            </a:endParaRP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45" y="527820"/>
            <a:ext cx="7423665" cy="1239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2483" b="97185" l="9756" r="95993">
                        <a14:foregroundMark x1="80139" y1="79636" x2="32927" y2="81623"/>
                        <a14:foregroundMark x1="36934" y1="74338" x2="36934" y2="74338"/>
                        <a14:foregroundMark x1="32927" y1="71854" x2="32927" y2="71854"/>
                        <a14:foregroundMark x1="28049" y1="73675" x2="47387" y2="75662"/>
                        <a14:foregroundMark x1="43206" y1="71192" x2="43206" y2="71192"/>
                        <a14:foregroundMark x1="79443" y1="69205" x2="79443" y2="69205"/>
                        <a14:foregroundMark x1="50697" y1="63245" x2="56969" y2="19702"/>
                        <a14:foregroundMark x1="41812" y1="54801" x2="45993" y2="51656"/>
                        <a14:foregroundMark x1="39721" y1="51656" x2="39721" y2="51656"/>
                        <a14:foregroundMark x1="74739" y1="57450" x2="74739" y2="57450"/>
                        <a14:foregroundMark x1="71254" y1="52980" x2="71254" y2="52980"/>
                        <a14:foregroundMark x1="36934" y1="37914" x2="36934" y2="37914"/>
                        <a14:foregroundMark x1="76132" y1="34603" x2="76132" y2="34603"/>
                        <a14:foregroundMark x1="67247" y1="24834" x2="67247" y2="24834"/>
                        <a14:foregroundMark x1="53484" y1="21026" x2="53484" y2="21026"/>
                        <a14:foregroundMark x1="41115" y1="25497" x2="64460" y2="22848"/>
                        <a14:foregroundMark x1="60279" y1="73675" x2="60279" y2="73675"/>
                        <a14:foregroundMark x1="67944" y1="76325" x2="67944" y2="76325"/>
                        <a14:foregroundMark x1="52091" y1="69205" x2="52091" y2="69205"/>
                      </a14:backgroundRemoval>
                    </a14:imgEffect>
                  </a14:imgLayer>
                </a14:imgProps>
              </a:ext>
            </a:extLst>
          </a:blip>
          <a:stretch>
            <a:fillRect/>
          </a:stretch>
        </p:blipFill>
        <p:spPr>
          <a:xfrm>
            <a:off x="706415" y="1620452"/>
            <a:ext cx="2034843" cy="2141194"/>
          </a:xfrm>
          <a:prstGeom prst="rect">
            <a:avLst/>
          </a:prstGeom>
        </p:spPr>
      </p:pic>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0497" y1="82566" x2="29400" y2="67928"/>
                        <a14:foregroundMark x1="82195" y1="66447" x2="82195" y2="66447"/>
                        <a14:foregroundMark x1="82816" y1="83717" x2="37060" y2="73355"/>
                        <a14:foregroundMark x1="58385" y1="68586" x2="14907" y2="69737"/>
                        <a14:foregroundMark x1="53002" y1="61513" x2="60663" y2="21217"/>
                        <a14:foregroundMark x1="64596" y1="18750" x2="46584" y2="30592"/>
                        <a14:foregroundMark x1="35197" y1="24178" x2="76398" y2="18750"/>
                        <a14:foregroundMark x1="71429" y1="26645" x2="37060" y2="15132"/>
                        <a14:foregroundMark x1="66460" y1="23520" x2="77433" y2="34868"/>
                        <a14:foregroundMark x1="75983" y1="41118" x2="65010" y2="42763"/>
                        <a14:foregroundMark x1="68737" y1="43914" x2="30435" y2="41776"/>
                        <a14:foregroundMark x1="31263" y1="36678" x2="31263" y2="36678"/>
                        <a14:foregroundMark x1="38509" y1="28783" x2="33126" y2="23026"/>
                        <a14:foregroundMark x1="31263" y1="23520" x2="31263" y2="23520"/>
                        <a14:foregroundMark x1="33540" y1="18092" x2="33540" y2="18092"/>
                        <a14:foregroundMark x1="35404" y1="17270" x2="35404" y2="17270"/>
                        <a14:foregroundMark x1="33954" y1="16612" x2="70186" y2="23026"/>
                        <a14:foregroundMark x1="59213" y1="19408" x2="71014" y2="15954"/>
                        <a14:foregroundMark x1="66460" y1="14803" x2="77847" y2="18421"/>
                        <a14:foregroundMark x1="57350" y1="18750" x2="57350" y2="18750"/>
                        <a14:foregroundMark x1="30435" y1="27303" x2="44720" y2="15954"/>
                        <a14:foregroundMark x1="35197" y1="37171" x2="43478" y2="23520"/>
                        <a14:foregroundMark x1="71843" y1="76645" x2="48447" y2="67270"/>
                      </a14:backgroundRemoval>
                    </a14:imgEffect>
                  </a14:imgLayer>
                </a14:imgProps>
              </a:ext>
            </a:extLst>
          </a:blip>
          <a:stretch>
            <a:fillRect/>
          </a:stretch>
        </p:blipFill>
        <p:spPr>
          <a:xfrm>
            <a:off x="6536069" y="1628800"/>
            <a:ext cx="1663043" cy="2093437"/>
          </a:xfrm>
          <a:prstGeom prst="rect">
            <a:avLst/>
          </a:prstGeom>
        </p:spPr>
      </p:pic>
      <p:sp>
        <p:nvSpPr>
          <p:cNvPr id="8" name="TextBox 7">
            <a:extLst>
              <a:ext uri="{FF2B5EF4-FFF2-40B4-BE49-F238E27FC236}">
                <a16:creationId xmlns:a16="http://schemas.microsoft.com/office/drawing/2014/main" id="{CD9685E9-351E-48A0-ABCB-F375670A0268}"/>
              </a:ext>
            </a:extLst>
          </p:cNvPr>
          <p:cNvSpPr txBox="1"/>
          <p:nvPr/>
        </p:nvSpPr>
        <p:spPr>
          <a:xfrm>
            <a:off x="1043608" y="4817228"/>
            <a:ext cx="705678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lgn="ctr">
              <a:buNone/>
            </a:pPr>
            <a:r>
              <a:rPr lang="en-GB" dirty="0">
                <a:latin typeface="Letter-join Plus 36" panose="02000505000000020003" pitchFamily="50" charset="0"/>
              </a:rPr>
              <a:t>You will write your story in the third person as if you were watching the action from above. You will use he/she/they rather than I. </a:t>
            </a:r>
          </a:p>
          <a:p>
            <a:pPr marL="0" indent="0" algn="ctr">
              <a:buNone/>
            </a:pPr>
            <a:endParaRPr lang="en-GB" dirty="0">
              <a:latin typeface="Letter-join Plus 36" panose="02000505000000020003" pitchFamily="50" charset="0"/>
            </a:endParaRPr>
          </a:p>
          <a:p>
            <a:pPr marL="0" indent="0" algn="ctr">
              <a:buNone/>
            </a:pPr>
            <a:r>
              <a:rPr lang="en-GB" b="1" u="sng" dirty="0">
                <a:latin typeface="Letter-join Plus 36" panose="02000505000000020003" pitchFamily="50" charset="0"/>
              </a:rPr>
              <a:t>This is different to the previous pieces of writing.</a:t>
            </a:r>
          </a:p>
        </p:txBody>
      </p:sp>
      <p:pic>
        <p:nvPicPr>
          <p:cNvPr id="2" name="Recorded Sound">
            <a:hlinkClick r:id="" action="ppaction://media"/>
            <a:extLst>
              <a:ext uri="{FF2B5EF4-FFF2-40B4-BE49-F238E27FC236}">
                <a16:creationId xmlns:a16="http://schemas.microsoft.com/office/drawing/2014/main" id="{735F41D9-5EBB-4610-8E67-9C0C10C104B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48714" y="6237312"/>
            <a:ext cx="487363" cy="487363"/>
          </a:xfrm>
          <a:prstGeom prst="rect">
            <a:avLst/>
          </a:prstGeom>
        </p:spPr>
      </p:pic>
    </p:spTree>
    <p:extLst>
      <p:ext uri="{BB962C8B-B14F-4D97-AF65-F5344CB8AC3E}">
        <p14:creationId xmlns:p14="http://schemas.microsoft.com/office/powerpoint/2010/main" val="17066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2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060848"/>
            <a:ext cx="4536504" cy="4104456"/>
          </a:xfrm>
        </p:spPr>
        <p:txBody>
          <a:bodyPr>
            <a:normAutofit fontScale="92500" lnSpcReduction="20000"/>
          </a:bodyPr>
          <a:lstStyle/>
          <a:p>
            <a:pPr marL="0" indent="0" algn="ctr">
              <a:buNone/>
            </a:pPr>
            <a:r>
              <a:rPr lang="en-GB" sz="3000" b="1" dirty="0">
                <a:latin typeface="Letter-join Plus 36" panose="02000505000000020003" pitchFamily="50" charset="0"/>
              </a:rPr>
              <a:t>Hillside’s Book Tasting! </a:t>
            </a:r>
          </a:p>
          <a:p>
            <a:pPr marL="0" indent="0" algn="ctr">
              <a:buNone/>
            </a:pPr>
            <a:endParaRPr lang="en-GB" dirty="0">
              <a:latin typeface="Letter-join Plus 36" panose="02000505000000020003" pitchFamily="50" charset="0"/>
            </a:endParaRPr>
          </a:p>
          <a:p>
            <a:pPr marL="0" indent="0" algn="ctr">
              <a:buNone/>
            </a:pPr>
            <a:r>
              <a:rPr lang="en-GB" dirty="0">
                <a:latin typeface="Letter-join Plus 36" panose="02000505000000020003" pitchFamily="50" charset="0"/>
              </a:rPr>
              <a:t>This is an activity we complete every year. Normally, we have a delicious menu of books to choose from! This year, you will have one.</a:t>
            </a:r>
          </a:p>
          <a:p>
            <a:pPr marL="0" indent="0" algn="ctr">
              <a:buNone/>
            </a:pPr>
            <a:endParaRPr lang="en-GB" dirty="0">
              <a:latin typeface="Letter-join Plus 36" panose="02000505000000020003" pitchFamily="50" charset="0"/>
            </a:endParaRPr>
          </a:p>
          <a:p>
            <a:pPr marL="0" indent="0" algn="ctr">
              <a:buNone/>
            </a:pPr>
            <a:r>
              <a:rPr lang="en-GB" dirty="0">
                <a:latin typeface="Letter-join Plus 36" panose="02000505000000020003" pitchFamily="50" charset="0"/>
              </a:rPr>
              <a:t>You have been gifted a Mr </a:t>
            </a:r>
            <a:r>
              <a:rPr lang="en-GB" dirty="0" err="1">
                <a:latin typeface="Letter-join Plus 36" panose="02000505000000020003" pitchFamily="50" charset="0"/>
              </a:rPr>
              <a:t>Majeika</a:t>
            </a:r>
            <a:r>
              <a:rPr lang="en-GB" dirty="0">
                <a:latin typeface="Letter-join Plus 36" panose="02000505000000020003" pitchFamily="50" charset="0"/>
              </a:rPr>
              <a:t> book by our author of the term Humphrey Carpenter.</a:t>
            </a:r>
          </a:p>
          <a:p>
            <a:pPr marL="0" indent="0" algn="ctr">
              <a:buNone/>
            </a:pPr>
            <a:endParaRPr lang="en-GB" dirty="0">
              <a:latin typeface="Letter-join Plus 36" panose="02000505000000020003" pitchFamily="50" charset="0"/>
            </a:endParaRPr>
          </a:p>
          <a:p>
            <a:pPr marL="0" indent="0" algn="ctr">
              <a:buNone/>
            </a:pPr>
            <a:r>
              <a:rPr lang="en-GB" dirty="0">
                <a:latin typeface="Letter-join Plus 36" panose="02000505000000020003" pitchFamily="50" charset="0"/>
              </a:rPr>
              <a:t>Spend some time reading your book.</a:t>
            </a: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43" y="527818"/>
            <a:ext cx="7423665" cy="1239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mr majeika">
            <a:extLst>
              <a:ext uri="{FF2B5EF4-FFF2-40B4-BE49-F238E27FC236}">
                <a16:creationId xmlns:a16="http://schemas.microsoft.com/office/drawing/2014/main" id="{393CFDBF-24FC-4106-83F3-60997409F4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2484685"/>
            <a:ext cx="2328863" cy="27527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53DD60-715B-4A09-AD12-73887064EF24}"/>
              </a:ext>
            </a:extLst>
          </p:cNvPr>
          <p:cNvSpPr txBox="1"/>
          <p:nvPr/>
        </p:nvSpPr>
        <p:spPr>
          <a:xfrm>
            <a:off x="5641958" y="692696"/>
            <a:ext cx="2455115"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Monday 1</a:t>
            </a:r>
            <a:r>
              <a:rPr lang="en-GB" b="1" baseline="30000" dirty="0">
                <a:solidFill>
                  <a:schemeClr val="bg1"/>
                </a:solidFill>
                <a:latin typeface="Letter-join Plus 36" panose="02000505000000020003" pitchFamily="50" charset="0"/>
              </a:rPr>
              <a:t>st</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pic>
        <p:nvPicPr>
          <p:cNvPr id="5" name="Recorded Sound">
            <a:hlinkClick r:id="" action="ppaction://media"/>
            <a:extLst>
              <a:ext uri="{FF2B5EF4-FFF2-40B4-BE49-F238E27FC236}">
                <a16:creationId xmlns:a16="http://schemas.microsoft.com/office/drawing/2014/main" id="{E657F14E-D467-482C-9A73-DE9488D3CC3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504" y="6192942"/>
            <a:ext cx="487363" cy="487363"/>
          </a:xfrm>
          <a:prstGeom prst="rect">
            <a:avLst/>
          </a:prstGeom>
        </p:spPr>
      </p:pic>
    </p:spTree>
    <p:extLst>
      <p:ext uri="{BB962C8B-B14F-4D97-AF65-F5344CB8AC3E}">
        <p14:creationId xmlns:p14="http://schemas.microsoft.com/office/powerpoint/2010/main" val="348049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656" y="2152509"/>
            <a:ext cx="3168352" cy="3565700"/>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lgn="ctr">
              <a:buNone/>
            </a:pPr>
            <a:r>
              <a:rPr lang="en-GB" dirty="0">
                <a:latin typeface="Letter-join Plus 36" panose="02000505000000020003" pitchFamily="50" charset="0"/>
              </a:rPr>
              <a:t>Complete your book tasting! Set your table and put your book-meal on the top! Fill in the review and then you could design your own plate of food linked to the story or for one of the creatures you meet if you wish. </a:t>
            </a:r>
          </a:p>
        </p:txBody>
      </p:sp>
      <p:pic>
        <p:nvPicPr>
          <p:cNvPr id="4" name="Picture 2" descr="Hillside Primary School | Baddeley Green | Staffordsh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43" y="527818"/>
            <a:ext cx="7423665" cy="1239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F4CAFE3-BF24-4C52-8F3F-A19CD69626FB}"/>
              </a:ext>
            </a:extLst>
          </p:cNvPr>
          <p:cNvPicPr>
            <a:picLocks noChangeAspect="1"/>
          </p:cNvPicPr>
          <p:nvPr/>
        </p:nvPicPr>
        <p:blipFill>
          <a:blip r:embed="rId4"/>
          <a:stretch>
            <a:fillRect/>
          </a:stretch>
        </p:blipFill>
        <p:spPr>
          <a:xfrm>
            <a:off x="867612" y="3057695"/>
            <a:ext cx="4034887" cy="2378875"/>
          </a:xfrm>
          <a:prstGeom prst="rect">
            <a:avLst/>
          </a:prstGeom>
        </p:spPr>
      </p:pic>
      <p:sp>
        <p:nvSpPr>
          <p:cNvPr id="10" name="TextBox 9">
            <a:extLst>
              <a:ext uri="{FF2B5EF4-FFF2-40B4-BE49-F238E27FC236}">
                <a16:creationId xmlns:a16="http://schemas.microsoft.com/office/drawing/2014/main" id="{0CC86806-CCDB-4E2E-A6CE-9186BA301374}"/>
              </a:ext>
            </a:extLst>
          </p:cNvPr>
          <p:cNvSpPr txBox="1"/>
          <p:nvPr/>
        </p:nvSpPr>
        <p:spPr>
          <a:xfrm>
            <a:off x="1264876" y="2132702"/>
            <a:ext cx="3240360" cy="584775"/>
          </a:xfrm>
          <a:prstGeom prst="rect">
            <a:avLst/>
          </a:prstGeom>
          <a:noFill/>
        </p:spPr>
        <p:txBody>
          <a:bodyPr wrap="square" rtlCol="0">
            <a:spAutoFit/>
          </a:bodyPr>
          <a:lstStyle/>
          <a:p>
            <a:pPr algn="ctr"/>
            <a:r>
              <a:rPr lang="en-GB" sz="3200" b="1" u="sng" dirty="0">
                <a:latin typeface="Letter-join Plus 36" panose="02000505000000020003" pitchFamily="50" charset="0"/>
              </a:rPr>
              <a:t>Task One </a:t>
            </a:r>
          </a:p>
        </p:txBody>
      </p:sp>
      <p:sp>
        <p:nvSpPr>
          <p:cNvPr id="11" name="TextBox 10">
            <a:extLst>
              <a:ext uri="{FF2B5EF4-FFF2-40B4-BE49-F238E27FC236}">
                <a16:creationId xmlns:a16="http://schemas.microsoft.com/office/drawing/2014/main" id="{D5D42177-7E65-46D6-A9FE-1931CE9163DD}"/>
              </a:ext>
            </a:extLst>
          </p:cNvPr>
          <p:cNvSpPr txBox="1"/>
          <p:nvPr/>
        </p:nvSpPr>
        <p:spPr>
          <a:xfrm>
            <a:off x="5641958" y="692696"/>
            <a:ext cx="2455115"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Monday 1</a:t>
            </a:r>
            <a:r>
              <a:rPr lang="en-GB" b="1" baseline="30000" dirty="0">
                <a:solidFill>
                  <a:schemeClr val="bg1"/>
                </a:solidFill>
                <a:latin typeface="Letter-join Plus 36" panose="02000505000000020003" pitchFamily="50" charset="0"/>
              </a:rPr>
              <a:t>st</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
        <p:nvSpPr>
          <p:cNvPr id="12" name="TextBox 11">
            <a:extLst>
              <a:ext uri="{FF2B5EF4-FFF2-40B4-BE49-F238E27FC236}">
                <a16:creationId xmlns:a16="http://schemas.microsoft.com/office/drawing/2014/main" id="{311ACAF4-6E16-479D-8453-45E1B94376F0}"/>
              </a:ext>
            </a:extLst>
          </p:cNvPr>
          <p:cNvSpPr txBox="1"/>
          <p:nvPr/>
        </p:nvSpPr>
        <p:spPr>
          <a:xfrm>
            <a:off x="3186939" y="6090411"/>
            <a:ext cx="2876471" cy="646331"/>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Please use the book tasting resources.</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412073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371" y="1882400"/>
            <a:ext cx="6965245" cy="947738"/>
          </a:xfrm>
        </p:spPr>
        <p:txBody>
          <a:bodyPr>
            <a:normAutofit/>
          </a:bodyPr>
          <a:lstStyle/>
          <a:p>
            <a:r>
              <a:rPr lang="en-GB" b="1" dirty="0">
                <a:latin typeface="Letter-join Plus 36" panose="02000505000000020003" pitchFamily="50" charset="0"/>
              </a:rPr>
              <a:t>Sit back, relax and enjoy…</a:t>
            </a:r>
          </a:p>
        </p:txBody>
      </p:sp>
      <p:sp>
        <p:nvSpPr>
          <p:cNvPr id="3" name="Content Placeholder 2"/>
          <p:cNvSpPr>
            <a:spLocks noGrp="1"/>
          </p:cNvSpPr>
          <p:nvPr>
            <p:ph idx="1"/>
          </p:nvPr>
        </p:nvSpPr>
        <p:spPr>
          <a:xfrm>
            <a:off x="3563884" y="4303426"/>
            <a:ext cx="4581439" cy="493869"/>
          </a:xfrm>
        </p:spPr>
        <p:txBody>
          <a:bodyPr>
            <a:normAutofit/>
          </a:bodyPr>
          <a:lstStyle/>
          <a:p>
            <a:pPr marL="0" indent="0" algn="ctr">
              <a:buNone/>
            </a:pPr>
            <a:r>
              <a:rPr lang="en-GB" dirty="0">
                <a:latin typeface="Letter-join Plus 36" panose="02000505000000020003" pitchFamily="50" charset="0"/>
                <a:hlinkClick r:id="rId2"/>
              </a:rPr>
              <a:t>https://youtu.be/3MTKWnxzqvM</a:t>
            </a:r>
            <a:r>
              <a:rPr lang="en-GB" dirty="0">
                <a:latin typeface="Letter-join Plus 36" panose="02000505000000020003" pitchFamily="50" charset="0"/>
              </a:rPr>
              <a:t> </a:t>
            </a:r>
          </a:p>
        </p:txBody>
      </p:sp>
      <p:pic>
        <p:nvPicPr>
          <p:cNvPr id="4" name="Picture 2" descr="Hillside Primary School | Baddeley Green | Staffordshi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4" y="642704"/>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46392" y="3063290"/>
            <a:ext cx="3816424" cy="923330"/>
          </a:xfrm>
          <a:prstGeom prst="rect">
            <a:avLst/>
          </a:prstGeom>
          <a:noFill/>
        </p:spPr>
        <p:txBody>
          <a:bodyPr wrap="square" rtlCol="0">
            <a:spAutoFit/>
          </a:bodyPr>
          <a:lstStyle/>
          <a:p>
            <a:pPr algn="ctr"/>
            <a:r>
              <a:rPr lang="en-GB" dirty="0">
                <a:latin typeface="Letter-join Plus 36" panose="02000505000000020003" pitchFamily="50" charset="0"/>
              </a:rPr>
              <a:t>Use the following link to watch the story of ‘Flotsam’ or read the book if you have it. </a:t>
            </a:r>
          </a:p>
        </p:txBody>
      </p:sp>
      <p:sp>
        <p:nvSpPr>
          <p:cNvPr id="6" name="TextBox 5"/>
          <p:cNvSpPr txBox="1"/>
          <p:nvPr/>
        </p:nvSpPr>
        <p:spPr>
          <a:xfrm>
            <a:off x="3704131" y="5114101"/>
            <a:ext cx="4300949" cy="923330"/>
          </a:xfrm>
          <a:prstGeom prst="rect">
            <a:avLst/>
          </a:prstGeom>
          <a:noFill/>
        </p:spPr>
        <p:txBody>
          <a:bodyPr wrap="square" rtlCol="0">
            <a:spAutoFit/>
          </a:bodyPr>
          <a:lstStyle/>
          <a:p>
            <a:pPr algn="ctr"/>
            <a:r>
              <a:rPr lang="en-GB" i="1" dirty="0">
                <a:latin typeface="Letter-join Plus 36" panose="02000505000000020003" pitchFamily="50" charset="0"/>
              </a:rPr>
              <a:t>You may want to watch the clip more than once to ensure you haven’t missed anything. </a:t>
            </a:r>
          </a:p>
        </p:txBody>
      </p:sp>
      <p:pic>
        <p:nvPicPr>
          <p:cNvPr id="11" name="Picture 4" descr="Image result for flotsam book">
            <a:extLst>
              <a:ext uri="{FF2B5EF4-FFF2-40B4-BE49-F238E27FC236}">
                <a16:creationId xmlns:a16="http://schemas.microsoft.com/office/drawing/2014/main" id="{3E7CC609-C6A4-4827-9512-CCCB710A9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4" y="2815025"/>
            <a:ext cx="2592286" cy="20380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D3BEEB5-904D-4B91-81B5-B280181FBE8C}"/>
              </a:ext>
            </a:extLst>
          </p:cNvPr>
          <p:cNvSpPr txBox="1"/>
          <p:nvPr/>
        </p:nvSpPr>
        <p:spPr>
          <a:xfrm>
            <a:off x="845561" y="4975602"/>
            <a:ext cx="270035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b="1" i="1" dirty="0">
                <a:latin typeface="Letter-join Plus 36" panose="02000505000000020003" pitchFamily="50" charset="0"/>
              </a:rPr>
              <a:t>The word ‘flotsam’ means the floating wreckage of a ship or cargo, or floating debris.</a:t>
            </a:r>
          </a:p>
        </p:txBody>
      </p:sp>
      <p:sp>
        <p:nvSpPr>
          <p:cNvPr id="13" name="TextBox 12">
            <a:extLst>
              <a:ext uri="{FF2B5EF4-FFF2-40B4-BE49-F238E27FC236}">
                <a16:creationId xmlns:a16="http://schemas.microsoft.com/office/drawing/2014/main" id="{1B8252E3-1169-4EF9-A6B4-6BCEDE3AA520}"/>
              </a:ext>
            </a:extLst>
          </p:cNvPr>
          <p:cNvSpPr txBox="1"/>
          <p:nvPr/>
        </p:nvSpPr>
        <p:spPr>
          <a:xfrm>
            <a:off x="5641958" y="692696"/>
            <a:ext cx="2455115"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Tuesday 2</a:t>
            </a:r>
            <a:r>
              <a:rPr lang="en-GB" b="1" baseline="30000" dirty="0">
                <a:solidFill>
                  <a:schemeClr val="bg1"/>
                </a:solidFill>
                <a:latin typeface="Letter-join Plus 36" panose="02000505000000020003" pitchFamily="50" charset="0"/>
              </a:rPr>
              <a:t>nd</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220101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416" y="1989652"/>
            <a:ext cx="6965245" cy="756028"/>
          </a:xfrm>
        </p:spPr>
        <p:txBody>
          <a:bodyPr>
            <a:noAutofit/>
          </a:bodyPr>
          <a:lstStyle/>
          <a:p>
            <a:r>
              <a:rPr lang="en-GB" sz="3600" b="1" dirty="0">
                <a:latin typeface="Letter-join Plus 36" panose="02000505000000020003" pitchFamily="50" charset="0"/>
              </a:rPr>
              <a:t>What did you think of the story?</a:t>
            </a:r>
          </a:p>
        </p:txBody>
      </p:sp>
      <p:pic>
        <p:nvPicPr>
          <p:cNvPr id="4" name="Picture 2" descr="Hillside Primary School | Baddeley Green | Staffordshi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4" y="642704"/>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30A9C97-90F9-4387-BF90-FA333967A52E}"/>
              </a:ext>
            </a:extLst>
          </p:cNvPr>
          <p:cNvSpPr txBox="1"/>
          <p:nvPr/>
        </p:nvSpPr>
        <p:spPr>
          <a:xfrm>
            <a:off x="4355978" y="3068960"/>
            <a:ext cx="3721683" cy="3046988"/>
          </a:xfrm>
          <a:prstGeom prst="rect">
            <a:avLst/>
          </a:prstGeom>
          <a:noFill/>
        </p:spPr>
        <p:txBody>
          <a:bodyPr wrap="square" rtlCol="0">
            <a:spAutoFit/>
          </a:bodyPr>
          <a:lstStyle/>
          <a:p>
            <a:pPr algn="ctr"/>
            <a:r>
              <a:rPr lang="en-GB" sz="2400" dirty="0">
                <a:latin typeface="Letter-join Plus 36" panose="02000505000000020003" pitchFamily="50" charset="0"/>
              </a:rPr>
              <a:t>What has happened?</a:t>
            </a:r>
          </a:p>
          <a:p>
            <a:pPr algn="ctr"/>
            <a:endParaRPr lang="en-GB" sz="2400" dirty="0">
              <a:latin typeface="Letter-join Plus 36" panose="02000505000000020003" pitchFamily="50" charset="0"/>
            </a:endParaRPr>
          </a:p>
          <a:p>
            <a:pPr algn="ctr"/>
            <a:r>
              <a:rPr lang="en-GB" sz="2400" dirty="0">
                <a:latin typeface="Letter-join Plus 36" panose="02000505000000020003" pitchFamily="50" charset="0"/>
              </a:rPr>
              <a:t>Which characters have we met?</a:t>
            </a:r>
          </a:p>
          <a:p>
            <a:pPr algn="ctr"/>
            <a:endParaRPr lang="en-GB" sz="2400" dirty="0">
              <a:latin typeface="Letter-join Plus 36" panose="02000505000000020003" pitchFamily="50" charset="0"/>
            </a:endParaRPr>
          </a:p>
          <a:p>
            <a:pPr algn="ctr"/>
            <a:r>
              <a:rPr lang="en-GB" sz="2400" dirty="0">
                <a:latin typeface="Letter-join Plus 36" panose="02000505000000020003" pitchFamily="50" charset="0"/>
              </a:rPr>
              <a:t>Where and when do you think the story has taken place?</a:t>
            </a:r>
          </a:p>
        </p:txBody>
      </p:sp>
      <p:pic>
        <p:nvPicPr>
          <p:cNvPr id="8" name="Picture 7">
            <a:extLst>
              <a:ext uri="{FF2B5EF4-FFF2-40B4-BE49-F238E27FC236}">
                <a16:creationId xmlns:a16="http://schemas.microsoft.com/office/drawing/2014/main" id="{F55A1D83-A96B-42BE-8025-510F3ED3081B}"/>
              </a:ext>
            </a:extLst>
          </p:cNvPr>
          <p:cNvPicPr>
            <a:picLocks noChangeAspect="1"/>
          </p:cNvPicPr>
          <p:nvPr/>
        </p:nvPicPr>
        <p:blipFill>
          <a:blip r:embed="rId3"/>
          <a:stretch>
            <a:fillRect/>
          </a:stretch>
        </p:blipFill>
        <p:spPr>
          <a:xfrm>
            <a:off x="1021812" y="3068960"/>
            <a:ext cx="2969815" cy="2520280"/>
          </a:xfrm>
          <a:prstGeom prst="rect">
            <a:avLst/>
          </a:prstGeom>
        </p:spPr>
      </p:pic>
      <p:sp>
        <p:nvSpPr>
          <p:cNvPr id="10" name="TextBox 9">
            <a:extLst>
              <a:ext uri="{FF2B5EF4-FFF2-40B4-BE49-F238E27FC236}">
                <a16:creationId xmlns:a16="http://schemas.microsoft.com/office/drawing/2014/main" id="{635EF2CF-6CD1-4D1A-B7EA-1718F0952647}"/>
              </a:ext>
            </a:extLst>
          </p:cNvPr>
          <p:cNvSpPr txBox="1"/>
          <p:nvPr/>
        </p:nvSpPr>
        <p:spPr>
          <a:xfrm>
            <a:off x="5641958" y="692696"/>
            <a:ext cx="2455115"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Tuesday 2</a:t>
            </a:r>
            <a:r>
              <a:rPr lang="en-GB" b="1" baseline="30000" dirty="0">
                <a:solidFill>
                  <a:schemeClr val="bg1"/>
                </a:solidFill>
                <a:latin typeface="Letter-join Plus 36" panose="02000505000000020003" pitchFamily="50" charset="0"/>
              </a:rPr>
              <a:t>nd</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17574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416" y="1989652"/>
            <a:ext cx="6965245" cy="756028"/>
          </a:xfrm>
        </p:spPr>
        <p:txBody>
          <a:bodyPr>
            <a:noAutofit/>
          </a:bodyPr>
          <a:lstStyle/>
          <a:p>
            <a:r>
              <a:rPr lang="en-GB" sz="3600" b="1" dirty="0">
                <a:latin typeface="Letter-join Plus 36" panose="02000505000000020003" pitchFamily="50" charset="0"/>
              </a:rPr>
              <a:t>The Flotsom Story</a:t>
            </a:r>
          </a:p>
        </p:txBody>
      </p:sp>
      <p:pic>
        <p:nvPicPr>
          <p:cNvPr id="4" name="Picture 2" descr="Hillside Primary School | Baddeley Green | Staffordshi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4" y="642704"/>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4DD069B-F8C9-41A5-A639-BBBC958277EF}"/>
              </a:ext>
            </a:extLst>
          </p:cNvPr>
          <p:cNvSpPr txBox="1">
            <a:spLocks/>
          </p:cNvSpPr>
          <p:nvPr/>
        </p:nvSpPr>
        <p:spPr>
          <a:xfrm>
            <a:off x="830579" y="2852933"/>
            <a:ext cx="2504111" cy="2376267"/>
          </a:xfrm>
          <a:prstGeom prst="rect">
            <a:avLst/>
          </a:prstGeom>
          <a:solidFill>
            <a:schemeClr val="bg2">
              <a:lumMod val="20000"/>
              <a:lumOff val="80000"/>
            </a:schemeClr>
          </a:solidFill>
          <a:ln w="57150" cap="flat" cmpd="sng" algn="ctr">
            <a:solidFill>
              <a:schemeClr val="dk1">
                <a:shade val="80000"/>
                <a:lumMod val="90000"/>
              </a:schemeClr>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GB" sz="2800" b="1" dirty="0">
                <a:latin typeface="Letter-join Plus 36" panose="02000505000000020003" pitchFamily="50" charset="0"/>
              </a:rPr>
              <a:t>Beginning</a:t>
            </a:r>
            <a:br>
              <a:rPr lang="en-GB" sz="1400" dirty="0">
                <a:latin typeface="Letter-join Plus 36" panose="02000505000000020003" pitchFamily="50" charset="0"/>
              </a:rPr>
            </a:br>
            <a:br>
              <a:rPr lang="en-GB" sz="1400" dirty="0">
                <a:latin typeface="Letter-join Plus 36" panose="02000505000000020003" pitchFamily="50" charset="0"/>
              </a:rPr>
            </a:br>
            <a:r>
              <a:rPr lang="en-GB" sz="1400" dirty="0">
                <a:latin typeface="Letter-join Plus 36" panose="02000505000000020003" pitchFamily="50" charset="0"/>
              </a:rPr>
              <a:t>The book has no words, but is told through pictures. A boy is at the beach and finds an old camera. He takes the film to get it developed, and sees photos of fantastical undersea cities and inventions.</a:t>
            </a:r>
            <a:endParaRPr lang="en-GB" sz="2800" dirty="0">
              <a:latin typeface="Letter-join Plus 36" panose="02000505000000020003" pitchFamily="50" charset="0"/>
            </a:endParaRPr>
          </a:p>
        </p:txBody>
      </p:sp>
      <p:sp>
        <p:nvSpPr>
          <p:cNvPr id="13" name="Title 1">
            <a:extLst>
              <a:ext uri="{FF2B5EF4-FFF2-40B4-BE49-F238E27FC236}">
                <a16:creationId xmlns:a16="http://schemas.microsoft.com/office/drawing/2014/main" id="{416560B2-C29E-473C-AAF3-33161C4EC300}"/>
              </a:ext>
            </a:extLst>
          </p:cNvPr>
          <p:cNvSpPr txBox="1">
            <a:spLocks/>
          </p:cNvSpPr>
          <p:nvPr/>
        </p:nvSpPr>
        <p:spPr>
          <a:xfrm>
            <a:off x="3334690" y="2852932"/>
            <a:ext cx="2504111" cy="3240025"/>
          </a:xfrm>
          <a:prstGeom prst="rect">
            <a:avLst/>
          </a:prstGeom>
          <a:solidFill>
            <a:schemeClr val="bg2">
              <a:lumMod val="40000"/>
              <a:lumOff val="60000"/>
            </a:schemeClr>
          </a:solidFill>
          <a:ln w="57150" cap="flat" cmpd="sng" algn="ctr">
            <a:solidFill>
              <a:schemeClr val="dk1">
                <a:shade val="80000"/>
                <a:lumMod val="90000"/>
              </a:schemeClr>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GB" sz="2800" b="1" dirty="0">
                <a:latin typeface="Letter-join Plus 36" panose="02000505000000020003" pitchFamily="50" charset="0"/>
              </a:rPr>
              <a:t>Middle</a:t>
            </a:r>
          </a:p>
          <a:p>
            <a:br>
              <a:rPr lang="en-GB" sz="1400" dirty="0">
                <a:latin typeface="Letter-join Plus 36" panose="02000505000000020003" pitchFamily="50" charset="0"/>
              </a:rPr>
            </a:br>
            <a:r>
              <a:rPr lang="en-GB" sz="1400" dirty="0">
                <a:latin typeface="Letter-join Plus 36" panose="02000505000000020003" pitchFamily="50" charset="0"/>
              </a:rPr>
              <a:t>The boy finds a photo of a girl, who is holding a photo of a child, who is holding a photo of a child, who is holding a photo of a child, and so on. The boy figures out that he is one in a long line of photographers who have found this camera. He takes a picture of himself holding this photo.</a:t>
            </a:r>
            <a:endParaRPr lang="en-GB" sz="2800" dirty="0">
              <a:latin typeface="Letter-join Plus 36" panose="02000505000000020003" pitchFamily="50" charset="0"/>
            </a:endParaRPr>
          </a:p>
        </p:txBody>
      </p:sp>
      <p:sp>
        <p:nvSpPr>
          <p:cNvPr id="15" name="Title 1">
            <a:extLst>
              <a:ext uri="{FF2B5EF4-FFF2-40B4-BE49-F238E27FC236}">
                <a16:creationId xmlns:a16="http://schemas.microsoft.com/office/drawing/2014/main" id="{17C1B73A-DD8A-4CB7-9BA6-A66BD023CF3F}"/>
              </a:ext>
            </a:extLst>
          </p:cNvPr>
          <p:cNvSpPr txBox="1">
            <a:spLocks/>
          </p:cNvSpPr>
          <p:nvPr/>
        </p:nvSpPr>
        <p:spPr>
          <a:xfrm>
            <a:off x="5838801" y="2852931"/>
            <a:ext cx="2504111" cy="2122671"/>
          </a:xfrm>
          <a:prstGeom prst="rect">
            <a:avLst/>
          </a:prstGeom>
          <a:solidFill>
            <a:schemeClr val="bg2">
              <a:lumMod val="60000"/>
              <a:lumOff val="40000"/>
            </a:schemeClr>
          </a:solidFill>
          <a:ln w="57150" cap="flat" cmpd="sng" algn="ctr">
            <a:solidFill>
              <a:schemeClr val="dk1">
                <a:shade val="80000"/>
                <a:lumMod val="90000"/>
              </a:schemeClr>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GB" sz="2800" b="1" dirty="0">
                <a:latin typeface="Letter-join Plus 36" panose="02000505000000020003" pitchFamily="50" charset="0"/>
              </a:rPr>
              <a:t>End</a:t>
            </a:r>
            <a:br>
              <a:rPr lang="en-GB" sz="1400" dirty="0">
                <a:latin typeface="Letter-join Plus 36" panose="02000505000000020003" pitchFamily="50" charset="0"/>
              </a:rPr>
            </a:br>
            <a:br>
              <a:rPr lang="en-GB" sz="1400" dirty="0">
                <a:latin typeface="Letter-join Plus 36" panose="02000505000000020003" pitchFamily="50" charset="0"/>
              </a:rPr>
            </a:br>
            <a:r>
              <a:rPr lang="en-GB" sz="1400" dirty="0">
                <a:latin typeface="Letter-join Plus 36" panose="02000505000000020003" pitchFamily="50" charset="0"/>
              </a:rPr>
              <a:t>He tosses the camera back into the ocean. It is carried across the ocean by a variety of fish and sea life, until it again washes ashore and another child finds it.</a:t>
            </a:r>
            <a:endParaRPr lang="en-GB" sz="2800" dirty="0">
              <a:latin typeface="Letter-join Plus 36" panose="02000505000000020003" pitchFamily="50" charset="0"/>
            </a:endParaRPr>
          </a:p>
        </p:txBody>
      </p:sp>
      <p:sp>
        <p:nvSpPr>
          <p:cNvPr id="16" name="TextBox 15">
            <a:extLst>
              <a:ext uri="{FF2B5EF4-FFF2-40B4-BE49-F238E27FC236}">
                <a16:creationId xmlns:a16="http://schemas.microsoft.com/office/drawing/2014/main" id="{A03867F6-4FCC-4CA6-AC37-C75A47FBA666}"/>
              </a:ext>
            </a:extLst>
          </p:cNvPr>
          <p:cNvSpPr txBox="1"/>
          <p:nvPr/>
        </p:nvSpPr>
        <p:spPr>
          <a:xfrm>
            <a:off x="5641958" y="692696"/>
            <a:ext cx="2455115"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Tuesday 2</a:t>
            </a:r>
            <a:r>
              <a:rPr lang="en-GB" b="1" baseline="30000" dirty="0">
                <a:solidFill>
                  <a:schemeClr val="bg1"/>
                </a:solidFill>
                <a:latin typeface="Letter-join Plus 36" panose="02000505000000020003" pitchFamily="50" charset="0"/>
              </a:rPr>
              <a:t>nd</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Tree>
    <p:extLst>
      <p:ext uri="{BB962C8B-B14F-4D97-AF65-F5344CB8AC3E}">
        <p14:creationId xmlns:p14="http://schemas.microsoft.com/office/powerpoint/2010/main" val="62707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2060849"/>
            <a:ext cx="6965245" cy="648071"/>
          </a:xfrm>
        </p:spPr>
        <p:txBody>
          <a:bodyPr>
            <a:normAutofit/>
          </a:bodyPr>
          <a:lstStyle/>
          <a:p>
            <a:r>
              <a:rPr lang="en-GB" sz="2400" dirty="0">
                <a:latin typeface="Letter-join Plus 36" panose="02000505000000020003" pitchFamily="50" charset="0"/>
              </a:rPr>
              <a:t>There are two things I’d like you to think about:</a:t>
            </a: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4" y="642704"/>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94070" y="2708921"/>
            <a:ext cx="3492388" cy="2160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u="sng" dirty="0">
                <a:latin typeface="Letter-join Plus 36" panose="02000505000000020003" pitchFamily="50" charset="0"/>
              </a:rPr>
              <a:t>Action</a:t>
            </a:r>
          </a:p>
          <a:p>
            <a:endParaRPr lang="en-GB" sz="2000" dirty="0">
              <a:latin typeface="Letter-join Plus 36" panose="02000505000000020003" pitchFamily="50" charset="0"/>
            </a:endParaRPr>
          </a:p>
          <a:p>
            <a:r>
              <a:rPr lang="en-GB" sz="2000" dirty="0">
                <a:latin typeface="Letter-join Plus 36" panose="02000505000000020003" pitchFamily="50" charset="0"/>
              </a:rPr>
              <a:t>This is what is happening in the story. What do the characters do in your story? Where do they go? What happens?</a:t>
            </a:r>
          </a:p>
        </p:txBody>
      </p:sp>
      <p:sp>
        <p:nvSpPr>
          <p:cNvPr id="7" name="Title 1"/>
          <p:cNvSpPr txBox="1">
            <a:spLocks/>
          </p:cNvSpPr>
          <p:nvPr/>
        </p:nvSpPr>
        <p:spPr>
          <a:xfrm>
            <a:off x="4757542" y="2708921"/>
            <a:ext cx="3492388" cy="2160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600" u="sng" dirty="0">
                <a:latin typeface="Letter-join Plus 36" panose="02000505000000020003" pitchFamily="50" charset="0"/>
              </a:rPr>
              <a:t>Description</a:t>
            </a:r>
          </a:p>
          <a:p>
            <a:endParaRPr lang="en-GB" sz="1600" dirty="0">
              <a:latin typeface="Letter-join Plus 36" panose="02000505000000020003" pitchFamily="50" charset="0"/>
            </a:endParaRPr>
          </a:p>
          <a:p>
            <a:r>
              <a:rPr lang="en-GB" sz="1600" dirty="0">
                <a:latin typeface="Letter-join Plus 36" panose="02000505000000020003" pitchFamily="50" charset="0"/>
              </a:rPr>
              <a:t>This is the painting you must do in the reader’s mind. Which objects, people or places have you described with your choice of adjectives, verbs and adverbs? Have you described how your characters feel?</a:t>
            </a:r>
          </a:p>
        </p:txBody>
      </p:sp>
      <p:sp>
        <p:nvSpPr>
          <p:cNvPr id="9" name="Content Placeholder 2">
            <a:extLst>
              <a:ext uri="{FF2B5EF4-FFF2-40B4-BE49-F238E27FC236}">
                <a16:creationId xmlns:a16="http://schemas.microsoft.com/office/drawing/2014/main" id="{84D77E3B-30D7-491A-B16A-27587193519B}"/>
              </a:ext>
            </a:extLst>
          </p:cNvPr>
          <p:cNvSpPr>
            <a:spLocks noGrp="1"/>
          </p:cNvSpPr>
          <p:nvPr>
            <p:ph idx="1"/>
          </p:nvPr>
        </p:nvSpPr>
        <p:spPr>
          <a:xfrm>
            <a:off x="889686" y="4998187"/>
            <a:ext cx="7360244" cy="648071"/>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ctr">
              <a:buNone/>
            </a:pPr>
            <a:r>
              <a:rPr lang="en-GB" sz="2000" dirty="0">
                <a:latin typeface="Letter-join Plus 36" panose="02000505000000020003" pitchFamily="50" charset="0"/>
              </a:rPr>
              <a:t>As we have spoken about in class, when writing a story, we must use a mix of action and description.</a:t>
            </a:r>
          </a:p>
        </p:txBody>
      </p:sp>
      <p:sp>
        <p:nvSpPr>
          <p:cNvPr id="10" name="Title 1">
            <a:extLst>
              <a:ext uri="{FF2B5EF4-FFF2-40B4-BE49-F238E27FC236}">
                <a16:creationId xmlns:a16="http://schemas.microsoft.com/office/drawing/2014/main" id="{CA5CC2AA-5B69-403D-9C20-F9DDEEC0DFEB}"/>
              </a:ext>
            </a:extLst>
          </p:cNvPr>
          <p:cNvSpPr txBox="1">
            <a:spLocks/>
          </p:cNvSpPr>
          <p:nvPr/>
        </p:nvSpPr>
        <p:spPr>
          <a:xfrm>
            <a:off x="1087185" y="5646258"/>
            <a:ext cx="6965245" cy="6480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i="1" dirty="0">
                <a:latin typeface="Letter-join Plus 36" panose="02000505000000020003" pitchFamily="50" charset="0"/>
              </a:rPr>
              <a:t>The tasks this week will help you to plan these important aspects.</a:t>
            </a:r>
          </a:p>
        </p:txBody>
      </p:sp>
      <p:sp>
        <p:nvSpPr>
          <p:cNvPr id="11" name="TextBox 10">
            <a:extLst>
              <a:ext uri="{FF2B5EF4-FFF2-40B4-BE49-F238E27FC236}">
                <a16:creationId xmlns:a16="http://schemas.microsoft.com/office/drawing/2014/main" id="{36F7D503-E748-4F0E-9267-220BED0B59D0}"/>
              </a:ext>
            </a:extLst>
          </p:cNvPr>
          <p:cNvSpPr txBox="1"/>
          <p:nvPr/>
        </p:nvSpPr>
        <p:spPr>
          <a:xfrm>
            <a:off x="5641958" y="692696"/>
            <a:ext cx="2455115"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Tuesday 2</a:t>
            </a:r>
            <a:r>
              <a:rPr lang="en-GB" b="1" baseline="30000" dirty="0">
                <a:solidFill>
                  <a:schemeClr val="bg1"/>
                </a:solidFill>
                <a:latin typeface="Letter-join Plus 36" panose="02000505000000020003" pitchFamily="50" charset="0"/>
              </a:rPr>
              <a:t>nd</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pic>
        <p:nvPicPr>
          <p:cNvPr id="6" name="Recorded Sound">
            <a:hlinkClick r:id="" action="ppaction://media"/>
            <a:extLst>
              <a:ext uri="{FF2B5EF4-FFF2-40B4-BE49-F238E27FC236}">
                <a16:creationId xmlns:a16="http://schemas.microsoft.com/office/drawing/2014/main" id="{3446D16F-433F-4116-900B-F78899C285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504" y="6287673"/>
            <a:ext cx="487363" cy="487363"/>
          </a:xfrm>
          <a:prstGeom prst="rect">
            <a:avLst/>
          </a:prstGeom>
        </p:spPr>
      </p:pic>
    </p:spTree>
    <p:extLst>
      <p:ext uri="{BB962C8B-B14F-4D97-AF65-F5344CB8AC3E}">
        <p14:creationId xmlns:p14="http://schemas.microsoft.com/office/powerpoint/2010/main" val="12208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036" y="1905326"/>
            <a:ext cx="6965245" cy="819283"/>
          </a:xfrm>
        </p:spPr>
        <p:txBody>
          <a:bodyPr>
            <a:normAutofit/>
          </a:bodyPr>
          <a:lstStyle/>
          <a:p>
            <a:r>
              <a:rPr lang="en-GB" b="1" dirty="0">
                <a:latin typeface="Letter-join Plus 36" panose="02000505000000020003" pitchFamily="50" charset="0"/>
              </a:rPr>
              <a:t>Task Two</a:t>
            </a:r>
            <a:endParaRPr lang="en-GB" sz="3100" dirty="0">
              <a:latin typeface="Letter-join Plus 36" panose="02000505000000020003" pitchFamily="50" charset="0"/>
            </a:endParaRPr>
          </a:p>
        </p:txBody>
      </p:sp>
      <p:pic>
        <p:nvPicPr>
          <p:cNvPr id="4" name="Picture 2" descr="Hillside Primary School | Baddeley Green | Staffordshi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4" y="642704"/>
            <a:ext cx="7423665" cy="12396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2172" y="4882082"/>
            <a:ext cx="7427675" cy="646331"/>
          </a:xfrm>
          <a:prstGeom prst="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latin typeface="Letter-join Plus 36" panose="02000505000000020003" pitchFamily="50" charset="0"/>
              </a:rPr>
              <a:t>Think of three things and draw a picture for each. Write a couple of sentences underneath to describe the action taking place.</a:t>
            </a:r>
            <a:endParaRPr lang="en-GB" i="1" dirty="0">
              <a:solidFill>
                <a:schemeClr val="tx1"/>
              </a:solidFill>
              <a:latin typeface="Letter-join Plus 36" panose="02000505000000020003" pitchFamily="50" charset="0"/>
            </a:endParaRPr>
          </a:p>
        </p:txBody>
      </p:sp>
      <p:sp>
        <p:nvSpPr>
          <p:cNvPr id="9" name="TextBox 8"/>
          <p:cNvSpPr txBox="1"/>
          <p:nvPr/>
        </p:nvSpPr>
        <p:spPr>
          <a:xfrm>
            <a:off x="892353" y="2797465"/>
            <a:ext cx="4111695" cy="1815882"/>
          </a:xfrm>
          <a:prstGeom prst="rect">
            <a:avLst/>
          </a:prstGeom>
          <a:noFill/>
        </p:spPr>
        <p:txBody>
          <a:bodyPr wrap="square" rtlCol="0">
            <a:spAutoFit/>
          </a:bodyPr>
          <a:lstStyle/>
          <a:p>
            <a:pPr algn="ctr"/>
            <a:r>
              <a:rPr lang="en-GB" sz="1600" dirty="0">
                <a:latin typeface="Letter-join Plus 36" panose="02000505000000020003" pitchFamily="50" charset="0"/>
              </a:rPr>
              <a:t>It’s time to use your imagination!</a:t>
            </a:r>
          </a:p>
          <a:p>
            <a:pPr algn="ctr"/>
            <a:endParaRPr lang="en-GB" sz="1600" dirty="0">
              <a:latin typeface="Letter-join Plus 36" panose="02000505000000020003" pitchFamily="50" charset="0"/>
            </a:endParaRPr>
          </a:p>
          <a:p>
            <a:pPr algn="ctr"/>
            <a:r>
              <a:rPr lang="en-GB" sz="1600" dirty="0">
                <a:latin typeface="Letter-join Plus 36" panose="02000505000000020003" pitchFamily="50" charset="0"/>
              </a:rPr>
              <a:t>What amazing and crazy things could be taking place under the sea?</a:t>
            </a:r>
          </a:p>
          <a:p>
            <a:pPr algn="ctr"/>
            <a:endParaRPr lang="en-GB" sz="1600" dirty="0">
              <a:latin typeface="Letter-join Plus 36" panose="02000505000000020003" pitchFamily="50" charset="0"/>
            </a:endParaRPr>
          </a:p>
          <a:p>
            <a:pPr algn="ctr"/>
            <a:r>
              <a:rPr lang="en-GB" sz="1600" dirty="0">
                <a:latin typeface="Letter-join Plus 36" panose="02000505000000020003" pitchFamily="50" charset="0"/>
              </a:rPr>
              <a:t>Could there be a seahorse race? A shark going shopping? A turtle swimming lesson?</a:t>
            </a:r>
          </a:p>
        </p:txBody>
      </p:sp>
      <p:pic>
        <p:nvPicPr>
          <p:cNvPr id="5122" name="Picture 2" descr="Image result for flotsam book">
            <a:extLst>
              <a:ext uri="{FF2B5EF4-FFF2-40B4-BE49-F238E27FC236}">
                <a16:creationId xmlns:a16="http://schemas.microsoft.com/office/drawing/2014/main" id="{03A30F9D-BC41-4B84-9AEF-55BF4BA2D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58" y="2747536"/>
            <a:ext cx="2540080" cy="20223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23A6A4-E4E0-4187-988D-CA6C0127A770}"/>
              </a:ext>
            </a:extLst>
          </p:cNvPr>
          <p:cNvSpPr txBox="1"/>
          <p:nvPr/>
        </p:nvSpPr>
        <p:spPr>
          <a:xfrm>
            <a:off x="5641958" y="692696"/>
            <a:ext cx="2455115" cy="369332"/>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Tuesday 2</a:t>
            </a:r>
            <a:r>
              <a:rPr lang="en-GB" b="1" baseline="30000" dirty="0">
                <a:solidFill>
                  <a:schemeClr val="bg1"/>
                </a:solidFill>
                <a:latin typeface="Letter-join Plus 36" panose="02000505000000020003" pitchFamily="50" charset="0"/>
              </a:rPr>
              <a:t>nd</a:t>
            </a:r>
            <a:r>
              <a:rPr lang="en-GB" b="1" dirty="0">
                <a:solidFill>
                  <a:schemeClr val="bg1"/>
                </a:solidFill>
                <a:latin typeface="Letter-join Plus 36" panose="02000505000000020003" pitchFamily="50" charset="0"/>
              </a:rPr>
              <a:t> March</a:t>
            </a:r>
            <a:endParaRPr lang="en-GB" b="1" dirty="0">
              <a:solidFill>
                <a:schemeClr val="bg2"/>
              </a:solidFill>
              <a:latin typeface="Letter-join Plus 36" panose="02000505000000020003" pitchFamily="50" charset="0"/>
            </a:endParaRPr>
          </a:p>
        </p:txBody>
      </p:sp>
      <p:sp>
        <p:nvSpPr>
          <p:cNvPr id="12" name="TextBox 11">
            <a:extLst>
              <a:ext uri="{FF2B5EF4-FFF2-40B4-BE49-F238E27FC236}">
                <a16:creationId xmlns:a16="http://schemas.microsoft.com/office/drawing/2014/main" id="{82010C4C-4530-4AA6-826A-659990E1935D}"/>
              </a:ext>
            </a:extLst>
          </p:cNvPr>
          <p:cNvSpPr txBox="1"/>
          <p:nvPr/>
        </p:nvSpPr>
        <p:spPr>
          <a:xfrm>
            <a:off x="3186939" y="6090411"/>
            <a:ext cx="2876471" cy="646331"/>
          </a:xfrm>
          <a:prstGeom prst="rect">
            <a:avLst/>
          </a:prstGeom>
          <a:solidFill>
            <a:schemeClr val="tx2"/>
          </a:solidFill>
        </p:spPr>
        <p:txBody>
          <a:bodyPr wrap="square" rtlCol="0">
            <a:spAutoFit/>
          </a:bodyPr>
          <a:lstStyle/>
          <a:p>
            <a:pPr algn="ctr"/>
            <a:r>
              <a:rPr lang="en-GB" b="1" dirty="0">
                <a:solidFill>
                  <a:schemeClr val="bg1"/>
                </a:solidFill>
                <a:latin typeface="Letter-join Plus 36" panose="02000505000000020003" pitchFamily="50" charset="0"/>
              </a:rPr>
              <a:t>Please use page 1 of the document.</a:t>
            </a:r>
            <a:endParaRPr lang="en-GB" b="1" dirty="0">
              <a:solidFill>
                <a:schemeClr val="bg2"/>
              </a:solidFill>
              <a:latin typeface="Letter-join Plus 36" panose="02000505000000020003" pitchFamily="50" charset="0"/>
            </a:endParaRPr>
          </a:p>
        </p:txBody>
      </p:sp>
      <p:sp>
        <p:nvSpPr>
          <p:cNvPr id="3" name="TextBox 2">
            <a:extLst>
              <a:ext uri="{FF2B5EF4-FFF2-40B4-BE49-F238E27FC236}">
                <a16:creationId xmlns:a16="http://schemas.microsoft.com/office/drawing/2014/main" id="{65C03189-E09A-4454-8029-B73D7B80AC5E}"/>
              </a:ext>
            </a:extLst>
          </p:cNvPr>
          <p:cNvSpPr txBox="1"/>
          <p:nvPr/>
        </p:nvSpPr>
        <p:spPr>
          <a:xfrm>
            <a:off x="899594" y="5661248"/>
            <a:ext cx="7282444" cy="369332"/>
          </a:xfrm>
          <a:prstGeom prst="rect">
            <a:avLst/>
          </a:prstGeom>
          <a:noFill/>
        </p:spPr>
        <p:txBody>
          <a:bodyPr wrap="square" rtlCol="0">
            <a:spAutoFit/>
          </a:bodyPr>
          <a:lstStyle/>
          <a:p>
            <a:pPr algn="ctr"/>
            <a:r>
              <a:rPr lang="en-GB" b="1" u="sng" dirty="0">
                <a:solidFill>
                  <a:srgbClr val="FF9933"/>
                </a:solidFill>
                <a:latin typeface="Letter-join Plus 36" panose="02000505000000020003" pitchFamily="50" charset="0"/>
              </a:rPr>
              <a:t>Bronze</a:t>
            </a:r>
            <a:r>
              <a:rPr lang="en-GB" dirty="0">
                <a:latin typeface="Letter-join Plus 36" panose="02000505000000020003" pitchFamily="50" charset="0"/>
              </a:rPr>
              <a:t>: If you wish, you can use the pictures from the story.</a:t>
            </a:r>
          </a:p>
        </p:txBody>
      </p:sp>
      <p:pic>
        <p:nvPicPr>
          <p:cNvPr id="6" name="Recorded Sound">
            <a:hlinkClick r:id="" action="ppaction://media"/>
            <a:extLst>
              <a:ext uri="{FF2B5EF4-FFF2-40B4-BE49-F238E27FC236}">
                <a16:creationId xmlns:a16="http://schemas.microsoft.com/office/drawing/2014/main" id="{F0C9B4D0-6290-4A30-91B2-0F24D8FB85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9512" y="6255241"/>
            <a:ext cx="487363" cy="487363"/>
          </a:xfrm>
          <a:prstGeom prst="rect">
            <a:avLst/>
          </a:prstGeom>
        </p:spPr>
      </p:pic>
    </p:spTree>
    <p:extLst>
      <p:ext uri="{BB962C8B-B14F-4D97-AF65-F5344CB8AC3E}">
        <p14:creationId xmlns:p14="http://schemas.microsoft.com/office/powerpoint/2010/main" val="30388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1">
      <a:dk1>
        <a:srgbClr val="000000"/>
      </a:dk1>
      <a:lt1>
        <a:srgbClr val="FFFFFF"/>
      </a:lt1>
      <a:dk2>
        <a:srgbClr val="C00000"/>
      </a:dk2>
      <a:lt2>
        <a:srgbClr val="C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A4156D36BFEA46BAE60ABF9D9F893B" ma:contentTypeVersion="10" ma:contentTypeDescription="Create a new document." ma:contentTypeScope="" ma:versionID="e77d9874ed18400df94d084baadfdbf2">
  <xsd:schema xmlns:xsd="http://www.w3.org/2001/XMLSchema" xmlns:xs="http://www.w3.org/2001/XMLSchema" xmlns:p="http://schemas.microsoft.com/office/2006/metadata/properties" xmlns:ns2="359a9a00-a290-4288-b116-4b5872e28cb1" targetNamespace="http://schemas.microsoft.com/office/2006/metadata/properties" ma:root="true" ma:fieldsID="5879eb6b44e270956e814da057c75b4a" ns2:_="">
    <xsd:import namespace="359a9a00-a290-4288-b116-4b5872e28c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9a9a00-a290-4288-b116-4b5872e28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F69ACA-D692-485B-B67E-A846685F58EB}">
  <ds:schemaRefs>
    <ds:schemaRef ds:uri="http://schemas.microsoft.com/sharepoint/v3/contenttype/forms"/>
  </ds:schemaRefs>
</ds:datastoreItem>
</file>

<file path=customXml/itemProps2.xml><?xml version="1.0" encoding="utf-8"?>
<ds:datastoreItem xmlns:ds="http://schemas.openxmlformats.org/officeDocument/2006/customXml" ds:itemID="{71C95C23-21D8-4767-8FAA-787536C382B4}"/>
</file>

<file path=customXml/itemProps3.xml><?xml version="1.0" encoding="utf-8"?>
<ds:datastoreItem xmlns:ds="http://schemas.openxmlformats.org/officeDocument/2006/customXml" ds:itemID="{8AFD552E-7416-4491-9E10-572E656D4FD6}">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51ed0273-da2e-4e15-a4cc-da4b6a562b6e"/>
    <ds:schemaRef ds:uri="48f660d0-b407-4726-9240-d79ef079ff0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7709</TotalTime>
  <Words>2075</Words>
  <Application>Microsoft Office PowerPoint</Application>
  <PresentationFormat>On-screen Show (4:3)</PresentationFormat>
  <Paragraphs>166</Paragraphs>
  <Slides>19</Slides>
  <Notes>13</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Brush Script MT</vt:lpstr>
      <vt:lpstr>Calibri</vt:lpstr>
      <vt:lpstr>Constantia</vt:lpstr>
      <vt:lpstr>Franklin Gothic Book</vt:lpstr>
      <vt:lpstr>Letter-join No-Lead 36</vt:lpstr>
      <vt:lpstr>Letter-join Plus 36</vt:lpstr>
      <vt:lpstr>Rage Italic</vt:lpstr>
      <vt:lpstr>Pushpin</vt:lpstr>
      <vt:lpstr>PowerPoint Presentation</vt:lpstr>
      <vt:lpstr>PowerPoint Presentation</vt:lpstr>
      <vt:lpstr>PowerPoint Presentation</vt:lpstr>
      <vt:lpstr>PowerPoint Presentation</vt:lpstr>
      <vt:lpstr>Sit back, relax and enjoy…</vt:lpstr>
      <vt:lpstr>What did you think of the story?</vt:lpstr>
      <vt:lpstr>The Flotsom Story</vt:lpstr>
      <vt:lpstr>There are two things I’d like you to think about:</vt:lpstr>
      <vt:lpstr>Task Two</vt:lpstr>
      <vt:lpstr>We are going to collect some super vocabulary</vt:lpstr>
      <vt:lpstr>PowerPoint Presentation</vt:lpstr>
      <vt:lpstr>PowerPoint Presentation</vt:lpstr>
      <vt:lpstr>Look at the pictures you drew yesterday. Pick your favourite one that you’d like to write a story about.  Draw out your main character, your setting and another character you meet who has a problem.  Use the word mats to write three descriptive sentences about each of these new pictures. You may want to think of some of your own powerful words.</vt:lpstr>
      <vt:lpstr>Find out more about old-fashioned cameras! </vt:lpstr>
      <vt:lpstr>Something to think about…</vt:lpstr>
      <vt:lpstr>Task Four</vt:lpstr>
      <vt:lpstr>Success Criteria </vt:lpstr>
      <vt:lpstr>Now it’s time to write…</vt:lpstr>
      <vt:lpstr>Is your story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Hillside Assessment System  2015</dc:title>
  <dc:creator>teacher</dc:creator>
  <cp:lastModifiedBy>James Mellor</cp:lastModifiedBy>
  <cp:revision>239</cp:revision>
  <cp:lastPrinted>2018-10-02T07:10:09Z</cp:lastPrinted>
  <dcterms:created xsi:type="dcterms:W3CDTF">2015-07-10T19:38:16Z</dcterms:created>
  <dcterms:modified xsi:type="dcterms:W3CDTF">2021-02-21T14:06:21Z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0x010100C5A4156D36BFEA46BAE60ABF9D9F893B</vt:lpwstr>
  </property>
</Properties>
</file>