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304" r:id="rId5"/>
    <p:sldId id="336" r:id="rId6"/>
    <p:sldId id="294" r:id="rId7"/>
    <p:sldId id="335" r:id="rId8"/>
    <p:sldId id="310" r:id="rId9"/>
    <p:sldId id="305" r:id="rId10"/>
    <p:sldId id="311" r:id="rId11"/>
    <p:sldId id="325" r:id="rId12"/>
    <p:sldId id="326" r:id="rId13"/>
    <p:sldId id="327" r:id="rId14"/>
    <p:sldId id="330" r:id="rId15"/>
    <p:sldId id="331" r:id="rId16"/>
    <p:sldId id="332" r:id="rId17"/>
    <p:sldId id="312" r:id="rId18"/>
    <p:sldId id="313" r:id="rId19"/>
    <p:sldId id="314" r:id="rId20"/>
    <p:sldId id="306" r:id="rId21"/>
    <p:sldId id="334" r:id="rId22"/>
    <p:sldId id="333" r:id="rId23"/>
    <p:sldId id="317" r:id="rId24"/>
    <p:sldId id="318" r:id="rId25"/>
    <p:sldId id="319" r:id="rId26"/>
    <p:sldId id="308" r:id="rId27"/>
    <p:sldId id="267" r:id="rId28"/>
  </p:sldIdLst>
  <p:sldSz cx="9144000" cy="6858000" type="screen4x3"/>
  <p:notesSz cx="6858000" cy="9144000"/>
  <p:embeddedFontLst>
    <p:embeddedFont>
      <p:font typeface="Twinkl SemiBold" charset="0"/>
      <p:bold r:id="rId31"/>
    </p:embeddedFont>
    <p:embeddedFont>
      <p:font typeface="Twinkl" panose="020B0604020202020204" charset="0"/>
      <p:regular r:id="rId32"/>
      <p:bold r:id="rId33"/>
    </p:embeddedFont>
    <p:embeddedFont>
      <p:font typeface="Tuffy-TTF" panose="020B0603060100000000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EAEAE"/>
    <a:srgbClr val="FAB001"/>
    <a:srgbClr val="DE1E5A"/>
    <a:srgbClr val="D82233"/>
    <a:srgbClr val="AEE9EC"/>
    <a:srgbClr val="D83A5E"/>
    <a:srgbClr val="2DB6BC"/>
    <a:srgbClr val="F5CFD8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howGuides="1">
      <p:cViewPr varScale="1">
        <p:scale>
          <a:sx n="73" d="100"/>
          <a:sy n="73" d="100"/>
        </p:scale>
        <p:origin x="1134" y="54"/>
      </p:cViewPr>
      <p:guideLst>
        <p:guide orient="horz" pos="243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7.png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rgbClr val="00B0F0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5730875" y="361632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137275" y="2884488"/>
            <a:ext cx="2165350" cy="647700"/>
            <a:chOff x="6164808" y="2589878"/>
            <a:chExt cx="2165459" cy="647296"/>
          </a:xfrm>
        </p:grpSpPr>
        <p:pic>
          <p:nvPicPr>
            <p:cNvPr id="1537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6063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EE9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FD745-AEAE-48A2-9E6C-7596E8CD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0599" y="3008497"/>
            <a:ext cx="1733172" cy="3106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3DA16-5F0D-4805-9AE6-F5CC49D0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14" y="1022202"/>
            <a:ext cx="1684836" cy="5092456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C1FAFA7E-7158-42F0-8114-6761E1583B59}"/>
              </a:ext>
            </a:extLst>
          </p:cNvPr>
          <p:cNvSpPr/>
          <p:nvPr/>
        </p:nvSpPr>
        <p:spPr>
          <a:xfrm>
            <a:off x="3347864" y="907518"/>
            <a:ext cx="2880320" cy="576064"/>
          </a:xfrm>
          <a:prstGeom prst="wedgeRoundRectCallout">
            <a:avLst>
              <a:gd name="adj1" fmla="val 83829"/>
              <a:gd name="adj2" fmla="val 172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A2FBE-1F98-4278-94B0-A2E374FE77A9}"/>
              </a:ext>
            </a:extLst>
          </p:cNvPr>
          <p:cNvSpPr/>
          <p:nvPr/>
        </p:nvSpPr>
        <p:spPr>
          <a:xfrm>
            <a:off x="1884023" y="1770920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8513C-71F2-4149-AFF0-A59C9A32CD1C}"/>
              </a:ext>
            </a:extLst>
          </p:cNvPr>
          <p:cNvSpPr/>
          <p:nvPr/>
        </p:nvSpPr>
        <p:spPr>
          <a:xfrm>
            <a:off x="1884023" y="2447272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BBA88-1166-48CA-980E-9E7B6EE1F883}"/>
              </a:ext>
            </a:extLst>
          </p:cNvPr>
          <p:cNvSpPr/>
          <p:nvPr/>
        </p:nvSpPr>
        <p:spPr>
          <a:xfrm>
            <a:off x="1914652" y="3041278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k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5A3EE1-DC2B-41DD-92CD-DE4B2A5EABD2}"/>
              </a:ext>
            </a:extLst>
          </p:cNvPr>
          <p:cNvSpPr/>
          <p:nvPr/>
        </p:nvSpPr>
        <p:spPr>
          <a:xfrm>
            <a:off x="1899642" y="3672027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2918B-D78B-40F7-9C41-5377E06CF28C}"/>
              </a:ext>
            </a:extLst>
          </p:cNvPr>
          <p:cNvSpPr/>
          <p:nvPr/>
        </p:nvSpPr>
        <p:spPr>
          <a:xfrm>
            <a:off x="1899641" y="4311636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g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497BA-743A-4CCE-ABC2-D28328CC5AAF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C66992-D0BC-434B-AAD0-D07A96C7B03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824B21-0A44-4518-816A-8719775B2AB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7" name="Kit's teachings">
            <a:extLst>
              <a:ext uri="{FF2B5EF4-FFF2-40B4-BE49-F238E27FC236}">
                <a16:creationId xmlns:a16="http://schemas.microsoft.com/office/drawing/2014/main" id="{AFF2EF57-1AA2-46BB-909C-DB4EE8C4DAAD}"/>
              </a:ext>
            </a:extLst>
          </p:cNvPr>
          <p:cNvGrpSpPr>
            <a:grpSpLocks/>
          </p:cNvGrpSpPr>
          <p:nvPr/>
        </p:nvGrpSpPr>
        <p:grpSpPr bwMode="auto">
          <a:xfrm>
            <a:off x="635744" y="5164631"/>
            <a:ext cx="4465638" cy="1008063"/>
            <a:chOff x="1476133" y="5229200"/>
            <a:chExt cx="4464810" cy="10081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E3757B4-80F8-4E25-9F08-6DFCE61EF697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FAB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7D720A3-21CF-47EC-B936-81C9245BE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0"/>
              </a:solidFill>
            </a:ln>
          </p:spPr>
        </p:pic>
      </p:grpSp>
      <p:sp>
        <p:nvSpPr>
          <p:cNvPr id="20" name="Kit's teaching bubble">
            <a:extLst>
              <a:ext uri="{FF2B5EF4-FFF2-40B4-BE49-F238E27FC236}">
                <a16:creationId xmlns:a16="http://schemas.microsoft.com/office/drawing/2014/main" id="{45103952-021F-450B-B46D-832742D4453C}"/>
              </a:ext>
            </a:extLst>
          </p:cNvPr>
          <p:cNvSpPr/>
          <p:nvPr/>
        </p:nvSpPr>
        <p:spPr>
          <a:xfrm>
            <a:off x="1259632" y="3003005"/>
            <a:ext cx="4060006" cy="2020339"/>
          </a:xfrm>
          <a:prstGeom prst="wedgeRoundRectCallout">
            <a:avLst>
              <a:gd name="adj1" fmla="val -47606"/>
              <a:gd name="adj2" fmla="val 86151"/>
              <a:gd name="adj3" fmla="val 16667"/>
            </a:avLst>
          </a:prstGeom>
          <a:solidFill>
            <a:schemeClr val="bg1"/>
          </a:solidFill>
          <a:ln w="28575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You can teach children to say the /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ai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/ first and then the letter in between after i.e. /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ai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/ /p/. It may help some children to explain that the ‘e’</a:t>
            </a:r>
            <a:r>
              <a:rPr lang="en-GB" b="1" dirty="0">
                <a:solidFill>
                  <a:srgbClr val="333333"/>
                </a:solidFill>
                <a:latin typeface="Twinkl" pitchFamily="2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is telling the ‘a’ to say its name and that they shouldn’t make the /e/ sound.</a:t>
            </a:r>
            <a:endParaRPr lang="en-US" dirty="0">
              <a:latin typeface="Twinkl" pitchFamily="2" charset="0"/>
            </a:endParaRPr>
          </a:p>
        </p:txBody>
      </p:sp>
      <p:sp>
        <p:nvSpPr>
          <p:cNvPr id="21" name="Close bubble">
            <a:extLst>
              <a:ext uri="{FF2B5EF4-FFF2-40B4-BE49-F238E27FC236}">
                <a16:creationId xmlns:a16="http://schemas.microsoft.com/office/drawing/2014/main" id="{97F0DAE9-BDEE-4F8F-8789-F8342DA9201B}"/>
              </a:ext>
            </a:extLst>
          </p:cNvPr>
          <p:cNvSpPr/>
          <p:nvPr/>
        </p:nvSpPr>
        <p:spPr>
          <a:xfrm>
            <a:off x="5144553" y="3003005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881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467CD-7031-4355-A6B0-E3F76800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699" r="2368"/>
          <a:stretch/>
        </p:blipFill>
        <p:spPr>
          <a:xfrm>
            <a:off x="539552" y="481392"/>
            <a:ext cx="8064896" cy="5791430"/>
          </a:xfrm>
          <a:prstGeom prst="roundRect">
            <a:avLst>
              <a:gd name="adj" fmla="val 4163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BBB5F-460F-4629-AA8F-EB87FC9C2C9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D8EC25-B2B6-46FD-A280-9AE96DC1BDC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C9894F-E34D-4C17-A62F-DCAF9B4DA03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36798-BCBF-4127-9BA5-7EB59AC5F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5" y="1846219"/>
            <a:ext cx="1303428" cy="4011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AD50F-54F1-4FC6-B094-24835B0BF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1" y="1846219"/>
            <a:ext cx="1297479" cy="3748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D59735-A010-46A1-860B-F68AEB2626A1}"/>
              </a:ext>
            </a:extLst>
          </p:cNvPr>
          <p:cNvSpPr/>
          <p:nvPr/>
        </p:nvSpPr>
        <p:spPr>
          <a:xfrm>
            <a:off x="683568" y="5373216"/>
            <a:ext cx="7776863" cy="81244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It was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nearly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and Sam’s bir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 twins were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very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excited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They were goi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have a j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nt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526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9219B5-8BF4-4926-815B-3FDBA10B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512942" y="479424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B941D94-2B76-4BFD-AEFC-1D86E30450FC}"/>
              </a:ext>
            </a:extLst>
          </p:cNvPr>
          <p:cNvSpPr/>
          <p:nvPr/>
        </p:nvSpPr>
        <p:spPr>
          <a:xfrm>
            <a:off x="6138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AB3F43-88A5-47B2-ABE7-07E2401DE1D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9F208-E94B-4939-845F-3A7276F8DF2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CA7B5E-4551-45E7-B0C4-C659D8529EA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01D472-9E51-4DBF-B01C-A00F9D4E1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2" y="1772816"/>
            <a:ext cx="1236660" cy="3573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87CF9C-2AB5-4AEA-A315-6C3475C7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2877"/>
            <a:ext cx="1170794" cy="36029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79EF2D-C0C8-433C-86B2-5A25A0B4154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Sam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“What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you like as a present?”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“Hmm,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be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fluffy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 H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?” asked Kit.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think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like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race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repl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3BBAE7EC-EF93-4DBA-A8D3-FEC837D3F649}"/>
              </a:ext>
            </a:extLst>
          </p:cNvPr>
          <p:cNvSpPr/>
          <p:nvPr/>
        </p:nvSpPr>
        <p:spPr>
          <a:xfrm flipH="1">
            <a:off x="674579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54217-46E8-4E4F-A3E8-7F779C382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24" y="711840"/>
            <a:ext cx="1015674" cy="1124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B1CB60-65DE-48FA-9E34-113B8F967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2" y="851118"/>
            <a:ext cx="1791017" cy="8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0C153A-B24F-4A4F-BC54-12315469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512942" y="479424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C125B99-7119-4901-B2DC-7E82209BBF90}"/>
              </a:ext>
            </a:extLst>
          </p:cNvPr>
          <p:cNvSpPr/>
          <p:nvPr/>
        </p:nvSpPr>
        <p:spPr>
          <a:xfrm>
            <a:off x="6138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8F29FF-E055-4E66-B465-C5086305B23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084792-00D1-4245-AEBD-8B3E6222F9E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685BD2-E2A0-4976-87C1-818F5C8583C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6F48EE83-F716-4CF0-A84C-D69DD59655E2}"/>
              </a:ext>
            </a:extLst>
          </p:cNvPr>
          <p:cNvSpPr/>
          <p:nvPr/>
        </p:nvSpPr>
        <p:spPr>
          <a:xfrm>
            <a:off x="683568" y="5445224"/>
            <a:ext cx="7776863" cy="74043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While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was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and thinki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birthday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cake, Mum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from the kit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en, “Sam! Kit! Can </a:t>
            </a:r>
            <a:r>
              <a:rPr lang="en-GB" sz="2000" dirty="0">
                <a:solidFill>
                  <a:srgbClr val="242852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please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me?”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A0BA21-6473-48DB-9473-B193CC9C7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2" y="1772816"/>
            <a:ext cx="1236660" cy="3573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E3B1C4-B6F4-478F-978E-088D6F058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2877"/>
            <a:ext cx="1170793" cy="3602955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6C48FB2-F6B4-44FD-AB0C-E12C99125B20}"/>
              </a:ext>
            </a:extLst>
          </p:cNvPr>
          <p:cNvSpPr/>
          <p:nvPr/>
        </p:nvSpPr>
        <p:spPr>
          <a:xfrm flipH="1">
            <a:off x="674579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2A4D6C-DFCD-42D6-A531-F0475F606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4" y="648072"/>
            <a:ext cx="977242" cy="1124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15F7A0-420C-4699-8C3A-34560C360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91" y="577784"/>
            <a:ext cx="497306" cy="13896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9F325F-E1F3-4EE3-AF9C-3B4E2C33C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9" y="580985"/>
            <a:ext cx="513089" cy="1386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A0509-95F5-44D4-9AB4-20C8C1E590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0" y="597802"/>
            <a:ext cx="535649" cy="1369636"/>
          </a:xfrm>
          <a:prstGeom prst="rect">
            <a:avLst/>
          </a:prstGeom>
        </p:spPr>
      </p:pic>
      <p:sp>
        <p:nvSpPr>
          <p:cNvPr id="17" name="Block Arc 16">
            <a:extLst>
              <a:ext uri="{FF2B5EF4-FFF2-40B4-BE49-F238E27FC236}">
                <a16:creationId xmlns:a16="http://schemas.microsoft.com/office/drawing/2014/main" id="{6B65900F-0C12-472A-A40B-735FCFBC2C51}"/>
              </a:ext>
            </a:extLst>
          </p:cNvPr>
          <p:cNvSpPr/>
          <p:nvPr/>
        </p:nvSpPr>
        <p:spPr>
          <a:xfrm flipV="1">
            <a:off x="7206414" y="5631366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1D4D93-6B04-40C5-BE25-8F57B79455F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2B5033-3939-48B9-9534-3BB0A187492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AE6A4-B846-4DFF-B15C-D7FA931FD1F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499C5B-2A56-4E97-86B5-379CB817A13B}"/>
              </a:ext>
            </a:extLst>
          </p:cNvPr>
          <p:cNvSpPr/>
          <p:nvPr/>
        </p:nvSpPr>
        <p:spPr>
          <a:xfrm>
            <a:off x="1075122" y="836712"/>
            <a:ext cx="6993755" cy="93610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Mum needs Kit and Sam to check the party list. The cheeky partners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make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sound. Can you read the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_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on Mum’s list?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7FF827-6E63-476B-9356-C518FCA0A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2682602" y="1536946"/>
            <a:ext cx="3778796" cy="50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6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EF60D8-B73F-4009-BF2E-3FA8DC4F87D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98A08C-5B7D-4B34-BDDA-0A301946012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5B55B4-47C1-4CA7-8D6D-3C454621E2B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6C31F48-60D8-49CF-8AA5-8089978AA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2682602" y="1536946"/>
            <a:ext cx="3778796" cy="5089638"/>
          </a:xfrm>
          <a:prstGeom prst="rect">
            <a:avLst/>
          </a:prstGeom>
        </p:spPr>
      </p:pic>
      <p:pic>
        <p:nvPicPr>
          <p:cNvPr id="12" name="cake pic">
            <a:extLst>
              <a:ext uri="{FF2B5EF4-FFF2-40B4-BE49-F238E27FC236}">
                <a16:creationId xmlns:a16="http://schemas.microsoft.com/office/drawing/2014/main" id="{EB8635E1-0798-4184-960B-C219A2926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2" y="608963"/>
            <a:ext cx="1123773" cy="1293391"/>
          </a:xfrm>
          <a:prstGeom prst="rect">
            <a:avLst/>
          </a:prstGeom>
        </p:spPr>
      </p:pic>
      <p:pic>
        <p:nvPicPr>
          <p:cNvPr id="14" name="grapes pic">
            <a:extLst>
              <a:ext uri="{FF2B5EF4-FFF2-40B4-BE49-F238E27FC236}">
                <a16:creationId xmlns:a16="http://schemas.microsoft.com/office/drawing/2014/main" id="{5DA6BCF1-69CD-4847-A30A-E49627CE8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29" y="727302"/>
            <a:ext cx="2016224" cy="1211889"/>
          </a:xfrm>
          <a:prstGeom prst="rect">
            <a:avLst/>
          </a:prstGeom>
        </p:spPr>
      </p:pic>
      <p:pic>
        <p:nvPicPr>
          <p:cNvPr id="16" name="game pic">
            <a:extLst>
              <a:ext uri="{FF2B5EF4-FFF2-40B4-BE49-F238E27FC236}">
                <a16:creationId xmlns:a16="http://schemas.microsoft.com/office/drawing/2014/main" id="{A03A113E-AAF3-414C-A60D-938BE627B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27" y="741546"/>
            <a:ext cx="2246847" cy="1200198"/>
          </a:xfrm>
          <a:prstGeom prst="rect">
            <a:avLst/>
          </a:prstGeom>
        </p:spPr>
      </p:pic>
      <p:pic>
        <p:nvPicPr>
          <p:cNvPr id="18" name="shake pic">
            <a:extLst>
              <a:ext uri="{FF2B5EF4-FFF2-40B4-BE49-F238E27FC236}">
                <a16:creationId xmlns:a16="http://schemas.microsoft.com/office/drawing/2014/main" id="{796DF6DC-5092-4EE8-B7EA-380738685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12497"/>
            <a:ext cx="634302" cy="1126694"/>
          </a:xfrm>
          <a:prstGeom prst="rect">
            <a:avLst/>
          </a:prstGeom>
        </p:spPr>
      </p:pic>
      <p:grpSp>
        <p:nvGrpSpPr>
          <p:cNvPr id="24" name="game">
            <a:extLst>
              <a:ext uri="{FF2B5EF4-FFF2-40B4-BE49-F238E27FC236}">
                <a16:creationId xmlns:a16="http://schemas.microsoft.com/office/drawing/2014/main" id="{6EA4341D-0387-4879-AD78-6F8D122B6189}"/>
              </a:ext>
            </a:extLst>
          </p:cNvPr>
          <p:cNvGrpSpPr/>
          <p:nvPr/>
        </p:nvGrpSpPr>
        <p:grpSpPr>
          <a:xfrm>
            <a:off x="3635896" y="2825058"/>
            <a:ext cx="1872208" cy="584775"/>
            <a:chOff x="3635896" y="2825058"/>
            <a:chExt cx="1872208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E57E8-0517-44DE-9924-EE8C9041D4E0}"/>
                </a:ext>
              </a:extLst>
            </p:cNvPr>
            <p:cNvSpPr txBox="1"/>
            <p:nvPr/>
          </p:nvSpPr>
          <p:spPr>
            <a:xfrm>
              <a:off x="3635896" y="2825058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game</a:t>
              </a:r>
              <a:r>
                <a:rPr lang="en-GB" dirty="0"/>
                <a:t> </a:t>
              </a: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6BF24483-2E1D-4605-BFDD-1735C57E0D20}"/>
                </a:ext>
              </a:extLst>
            </p:cNvPr>
            <p:cNvSpPr/>
            <p:nvPr/>
          </p:nvSpPr>
          <p:spPr>
            <a:xfrm flipV="1">
              <a:off x="4485099" y="3022027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cake">
            <a:extLst>
              <a:ext uri="{FF2B5EF4-FFF2-40B4-BE49-F238E27FC236}">
                <a16:creationId xmlns:a16="http://schemas.microsoft.com/office/drawing/2014/main" id="{E98FC6ED-0EC5-45DB-B5B8-B13B0C402251}"/>
              </a:ext>
            </a:extLst>
          </p:cNvPr>
          <p:cNvGrpSpPr/>
          <p:nvPr/>
        </p:nvGrpSpPr>
        <p:grpSpPr>
          <a:xfrm>
            <a:off x="3650911" y="3409833"/>
            <a:ext cx="1872208" cy="588928"/>
            <a:chOff x="3650911" y="3409833"/>
            <a:chExt cx="1872208" cy="5889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C2C543-D4C4-4047-8D2A-E1F2A5C6900B}"/>
                </a:ext>
              </a:extLst>
            </p:cNvPr>
            <p:cNvSpPr txBox="1"/>
            <p:nvPr/>
          </p:nvSpPr>
          <p:spPr>
            <a:xfrm>
              <a:off x="3650911" y="3409833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cake</a:t>
              </a: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C9FC8148-6B0D-425A-AC96-3FF4A4E96663}"/>
                </a:ext>
              </a:extLst>
            </p:cNvPr>
            <p:cNvSpPr/>
            <p:nvPr/>
          </p:nvSpPr>
          <p:spPr>
            <a:xfrm flipV="1">
              <a:off x="4437748" y="3610955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hake">
            <a:extLst>
              <a:ext uri="{FF2B5EF4-FFF2-40B4-BE49-F238E27FC236}">
                <a16:creationId xmlns:a16="http://schemas.microsoft.com/office/drawing/2014/main" id="{266E261C-E9CB-4212-9D8C-C0A0EF140210}"/>
              </a:ext>
            </a:extLst>
          </p:cNvPr>
          <p:cNvGrpSpPr/>
          <p:nvPr/>
        </p:nvGrpSpPr>
        <p:grpSpPr>
          <a:xfrm>
            <a:off x="3605645" y="4078959"/>
            <a:ext cx="1872208" cy="587511"/>
            <a:chOff x="3605645" y="4078959"/>
            <a:chExt cx="1872208" cy="5875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DCC3D6-A235-4155-A9CF-D3BA212C8351}"/>
                </a:ext>
              </a:extLst>
            </p:cNvPr>
            <p:cNvSpPr txBox="1"/>
            <p:nvPr/>
          </p:nvSpPr>
          <p:spPr>
            <a:xfrm>
              <a:off x="3605645" y="4078959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shake</a:t>
              </a: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F10DB6C1-F745-456D-8587-2B08EFD18154}"/>
                </a:ext>
              </a:extLst>
            </p:cNvPr>
            <p:cNvSpPr/>
            <p:nvPr/>
          </p:nvSpPr>
          <p:spPr>
            <a:xfrm flipV="1">
              <a:off x="4509414" y="4278664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es">
            <a:extLst>
              <a:ext uri="{FF2B5EF4-FFF2-40B4-BE49-F238E27FC236}">
                <a16:creationId xmlns:a16="http://schemas.microsoft.com/office/drawing/2014/main" id="{135DDD70-1D61-4FE5-BB5E-75DF32F2BEE2}"/>
              </a:ext>
            </a:extLst>
          </p:cNvPr>
          <p:cNvGrpSpPr/>
          <p:nvPr/>
        </p:nvGrpSpPr>
        <p:grpSpPr>
          <a:xfrm>
            <a:off x="3563888" y="4725144"/>
            <a:ext cx="1872208" cy="598032"/>
            <a:chOff x="3563888" y="4725144"/>
            <a:chExt cx="1872208" cy="5980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0061DB-0385-4041-956F-67A8A2664333}"/>
                </a:ext>
              </a:extLst>
            </p:cNvPr>
            <p:cNvSpPr txBox="1"/>
            <p:nvPr/>
          </p:nvSpPr>
          <p:spPr>
            <a:xfrm>
              <a:off x="3563888" y="472514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grapes</a:t>
              </a:r>
              <a:r>
                <a:rPr lang="en-GB" dirty="0"/>
                <a:t> </a:t>
              </a: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B912EC64-9602-4CBE-9DE3-E0BCB79AA35E}"/>
                </a:ext>
              </a:extLst>
            </p:cNvPr>
            <p:cNvSpPr/>
            <p:nvPr/>
          </p:nvSpPr>
          <p:spPr>
            <a:xfrm flipV="1">
              <a:off x="4384723" y="4935370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a e </a:t>
            </a:r>
            <a:r>
              <a:rPr lang="en-GB" altLang="en-US" b="0" dirty="0">
                <a:latin typeface="Twinkl" pitchFamily="2" charset="0"/>
              </a:rPr>
              <a:t>Idea Spotter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488FC-F96A-4663-B907-E6E702A6D9DC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7E04C-C91C-43CB-844C-B4E957FED546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A033B8-575E-4E02-B0A5-0DDDA4F279DD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0" name="Block Arc 9">
            <a:extLst>
              <a:ext uri="{FF2B5EF4-FFF2-40B4-BE49-F238E27FC236}">
                <a16:creationId xmlns:a16="http://schemas.microsoft.com/office/drawing/2014/main" id="{EA7F5AB3-4EDC-4969-8772-89009BD1FBD2}"/>
              </a:ext>
            </a:extLst>
          </p:cNvPr>
          <p:cNvSpPr/>
          <p:nvPr/>
        </p:nvSpPr>
        <p:spPr>
          <a:xfrm flipV="1">
            <a:off x="2882876" y="926190"/>
            <a:ext cx="504056" cy="387806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76FE61-7655-4453-B858-818A106D1AC8}"/>
              </a:ext>
            </a:extLst>
          </p:cNvPr>
          <p:cNvSpPr/>
          <p:nvPr/>
        </p:nvSpPr>
        <p:spPr>
          <a:xfrm>
            <a:off x="1075122" y="1556792"/>
            <a:ext cx="6993755" cy="432048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Dad had some other party ideas… Can you spot any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_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words?</a:t>
            </a:r>
          </a:p>
        </p:txBody>
      </p:sp>
    </p:spTree>
    <p:extLst>
      <p:ext uri="{BB962C8B-B14F-4D97-AF65-F5344CB8AC3E}">
        <p14:creationId xmlns:p14="http://schemas.microsoft.com/office/powerpoint/2010/main" val="385952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936447-14CE-4629-A0E9-7356537E1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"/>
          <a:stretch/>
        </p:blipFill>
        <p:spPr>
          <a:xfrm>
            <a:off x="506900" y="488775"/>
            <a:ext cx="8119209" cy="5820545"/>
          </a:xfrm>
          <a:prstGeom prst="roundRect">
            <a:avLst>
              <a:gd name="adj" fmla="val 3758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DB967F-48A9-42A0-89A9-3B5AA2E3D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07" y="2708920"/>
            <a:ext cx="2088232" cy="58046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2CC3CCB-D00A-4CC8-8195-1E102E1D11EA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shake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48F3E53-FCB0-42C1-A3D1-F7EEFA77909C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bake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596D539-1294-47FE-B3FE-6B85AC37964F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cake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218E18F-08B0-4898-94FF-8D768A65807F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ate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DE6FE7C-6C3B-4F9A-A84C-32B272CC6B71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snake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83C1FDB-3592-4FB4-9202-399E9258D228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grapes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E22EC731-5B60-4512-82AA-37FF1291AA63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3E96C-6728-408A-BD6C-81D29F0F80B5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0B49334-9043-4350-8115-C348142FF6CC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tape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EB6E2DB-F103-4001-A138-7880A3BF9DAD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plates</a:t>
            </a:r>
          </a:p>
        </p:txBody>
      </p:sp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E2755-7782-46AF-AB2F-C129BAA4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026A83-67A8-492A-B041-4CD586418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8" y="1844824"/>
            <a:ext cx="1402838" cy="4053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863A6-9D76-49A0-BDB2-DB98DF293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1368152" cy="4210297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38ECB1EF-028D-41D0-8F26-18F34347CB7F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want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make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plenty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f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for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Mum.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“Can we help?”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Kit. “I can bake the cake! That’s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most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imp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tant job!” he said,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ag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F021F-7865-40C0-9F0E-C7CAC38CB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61" y="1005475"/>
            <a:ext cx="1444324" cy="3816424"/>
          </a:xfrm>
          <a:prstGeom prst="rect">
            <a:avLst/>
          </a:prstGeom>
        </p:spPr>
      </p:pic>
      <p:sp>
        <p:nvSpPr>
          <p:cNvPr id="10" name="Block Arc 9">
            <a:extLst>
              <a:ext uri="{FF2B5EF4-FFF2-40B4-BE49-F238E27FC236}">
                <a16:creationId xmlns:a16="http://schemas.microsoft.com/office/drawing/2014/main" id="{B751D837-898D-43B9-8867-73E4BE8B5D90}"/>
              </a:ext>
            </a:extLst>
          </p:cNvPr>
          <p:cNvSpPr/>
          <p:nvPr/>
        </p:nvSpPr>
        <p:spPr>
          <a:xfrm flipV="1">
            <a:off x="2353520" y="5230942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E26FD845-8AF0-4043-A82D-2A70D6DD1A92}"/>
              </a:ext>
            </a:extLst>
          </p:cNvPr>
          <p:cNvSpPr/>
          <p:nvPr/>
        </p:nvSpPr>
        <p:spPr>
          <a:xfrm flipV="1">
            <a:off x="5004048" y="5544800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4AF45ABF-0800-4FC5-B760-B479AFEC1985}"/>
              </a:ext>
            </a:extLst>
          </p:cNvPr>
          <p:cNvSpPr/>
          <p:nvPr/>
        </p:nvSpPr>
        <p:spPr>
          <a:xfrm flipV="1">
            <a:off x="5986792" y="5544600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D80A41-817E-435A-9A2F-2D6F2679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E42BFC-79F3-4C84-930B-6FF39A281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8" y="1844824"/>
            <a:ext cx="1402838" cy="4053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2AC61B-4E67-4145-85E3-E8F4A007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1368152" cy="4210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FC6FD-043F-4200-B581-EBF449DB2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61" y="1005475"/>
            <a:ext cx="1444324" cy="3816424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3E7CA52B-7765-4E3A-813B-B14E7EBD4D9C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do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some help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!” said Dad,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stumbled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in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carrying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box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decorations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“I’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you with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those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Sam.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04DE32-A687-4BB5-B82F-526937D3135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FC0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FA87D8-12AC-4FBA-BEFD-03BE307A3A3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18DF4-CECC-4BC7-936B-8004591A4E8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41DDC0-BE70-4823-89B7-24D4CB616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5" y="1101516"/>
            <a:ext cx="1248200" cy="3469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46F28-B80F-46B2-A1E6-EC5D7A8FC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2" y="3657398"/>
            <a:ext cx="114004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27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5D470F-F5C4-4DBA-A6C5-4D8ABA515D03}"/>
              </a:ext>
            </a:extLst>
          </p:cNvPr>
          <p:cNvGrpSpPr/>
          <p:nvPr/>
        </p:nvGrpSpPr>
        <p:grpSpPr>
          <a:xfrm>
            <a:off x="8100392" y="227397"/>
            <a:ext cx="104360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8257AC-96EC-446D-B044-B67EB0A00B8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96AC3-1DF4-4538-8FCC-4650243B07E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FC180D5-E32F-447C-BEB0-9DB3BEFFCBEA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" pitchFamily="2" charset="0"/>
              </a:rPr>
              <a:t>Sentence Time</a:t>
            </a:r>
            <a:endParaRPr lang="en-GB" altLang="en-US" b="0" dirty="0">
              <a:latin typeface="Twinkl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E0C8BB-5E44-47AF-9B3E-F1013C2F8281}"/>
              </a:ext>
            </a:extLst>
          </p:cNvPr>
          <p:cNvSpPr/>
          <p:nvPr/>
        </p:nvSpPr>
        <p:spPr>
          <a:xfrm>
            <a:off x="1075122" y="1556792"/>
            <a:ext cx="6993755" cy="7200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Sam is looking at the box of party things.  What does she say to Dad? Read the sentence then click ‘Show’ to reveal the answer!</a:t>
            </a:r>
            <a:r>
              <a:rPr lang="en-GB" dirty="0"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96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3369116-4B58-45F5-926E-60E3A0AC9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E84E4-D6DA-4E3B-8A3C-A75D8057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1404354" y="1253857"/>
            <a:ext cx="6442638" cy="50445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76A12E-2FDA-4741-9718-A76EF49BBC53}"/>
              </a:ext>
            </a:extLst>
          </p:cNvPr>
          <p:cNvGrpSpPr/>
          <p:nvPr/>
        </p:nvGrpSpPr>
        <p:grpSpPr>
          <a:xfrm>
            <a:off x="8100392" y="227397"/>
            <a:ext cx="104360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135755-F059-40C1-8D2A-8265EEC76E7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3F922-AE60-424C-84FD-6F8A1FB27EA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Sound Buttons">
            <a:extLst>
              <a:ext uri="{FF2B5EF4-FFF2-40B4-BE49-F238E27FC236}">
                <a16:creationId xmlns:a16="http://schemas.microsoft.com/office/drawing/2014/main" id="{76EF6DFA-39C9-461F-A83D-7024FD4C67B7}"/>
              </a:ext>
            </a:extLst>
          </p:cNvPr>
          <p:cNvSpPr/>
          <p:nvPr/>
        </p:nvSpPr>
        <p:spPr>
          <a:xfrm>
            <a:off x="650101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2" name="Show button">
            <a:extLst>
              <a:ext uri="{FF2B5EF4-FFF2-40B4-BE49-F238E27FC236}">
                <a16:creationId xmlns:a16="http://schemas.microsoft.com/office/drawing/2014/main" id="{7FF1B11E-6AE5-489B-8B8C-64253845C780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1FE67A4E-7BB9-4C88-8372-ADCFCA39C8E5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E385DE-97DA-4C1A-8D71-33AB5D5B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5" name="Rectangle: Rounded Corners 63">
            <a:extLst>
              <a:ext uri="{FF2B5EF4-FFF2-40B4-BE49-F238E27FC236}">
                <a16:creationId xmlns:a16="http://schemas.microsoft.com/office/drawing/2014/main" id="{FC4AAB35-260F-4855-B913-600E6CC33AFE}"/>
              </a:ext>
            </a:extLst>
          </p:cNvPr>
          <p:cNvSpPr/>
          <p:nvPr/>
        </p:nvSpPr>
        <p:spPr>
          <a:xfrm>
            <a:off x="1773554" y="731453"/>
            <a:ext cx="5599611" cy="154541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 anchorCtr="0"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7F7F7F"/>
                </a:solidFill>
                <a:latin typeface="Twinkl" pitchFamily="50" charset="0"/>
              </a:rPr>
              <a:t>Is</a:t>
            </a:r>
            <a:r>
              <a:rPr lang="en-GB" sz="3200" dirty="0">
                <a:solidFill>
                  <a:srgbClr val="FF0000"/>
                </a:solidFill>
                <a:latin typeface="Twinkl" pitchFamily="50" charset="0"/>
              </a:rPr>
              <a:t> your </a:t>
            </a:r>
            <a:r>
              <a:rPr lang="en-GB" sz="3200" dirty="0">
                <a:solidFill>
                  <a:prstClr val="black"/>
                </a:solidFill>
                <a:latin typeface="Twinkl" pitchFamily="50" charset="0"/>
              </a:rPr>
              <a:t>snake game from last year in that box?</a:t>
            </a:r>
          </a:p>
        </p:txBody>
      </p:sp>
      <p:sp>
        <p:nvSpPr>
          <p:cNvPr id="16" name="Rectangle: Rounded Corners 44">
            <a:extLst>
              <a:ext uri="{FF2B5EF4-FFF2-40B4-BE49-F238E27FC236}">
                <a16:creationId xmlns:a16="http://schemas.microsoft.com/office/drawing/2014/main" id="{45DB8121-D262-4CDA-BA9A-97FABAB2AFEE}"/>
              </a:ext>
            </a:extLst>
          </p:cNvPr>
          <p:cNvSpPr/>
          <p:nvPr/>
        </p:nvSpPr>
        <p:spPr>
          <a:xfrm>
            <a:off x="4435465" y="1831941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44">
            <a:extLst>
              <a:ext uri="{FF2B5EF4-FFF2-40B4-BE49-F238E27FC236}">
                <a16:creationId xmlns:a16="http://schemas.microsoft.com/office/drawing/2014/main" id="{57F11DA8-1F36-4310-BF23-61BA8AE216C2}"/>
              </a:ext>
            </a:extLst>
          </p:cNvPr>
          <p:cNvSpPr/>
          <p:nvPr/>
        </p:nvSpPr>
        <p:spPr>
          <a:xfrm>
            <a:off x="3294231" y="1831940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32B337E-F75A-4AC7-9741-280888768B57}"/>
              </a:ext>
            </a:extLst>
          </p:cNvPr>
          <p:cNvSpPr/>
          <p:nvPr/>
        </p:nvSpPr>
        <p:spPr>
          <a:xfrm flipV="1">
            <a:off x="4843850" y="1059954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FCB6F45E-F66F-40DC-A5C3-B090CA203062}"/>
              </a:ext>
            </a:extLst>
          </p:cNvPr>
          <p:cNvSpPr/>
          <p:nvPr/>
        </p:nvSpPr>
        <p:spPr>
          <a:xfrm flipV="1">
            <a:off x="3805086" y="1062576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F5A6FD-2CCD-4D13-8B1D-FCEDE433D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516835"/>
            <a:ext cx="8094344" cy="5792484"/>
          </a:xfrm>
          <a:prstGeom prst="roundRect">
            <a:avLst>
              <a:gd name="adj" fmla="val 3850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A2967-A102-46CC-B9CF-6BDD23FA9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9"/>
          <a:stretch/>
        </p:blipFill>
        <p:spPr>
          <a:xfrm>
            <a:off x="1187624" y="2204864"/>
            <a:ext cx="2304256" cy="41044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ABC9-1C76-4588-B8EA-4B7117CAB03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1F9272-395D-41C1-814F-F402AE86EA1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12D7EB-5960-4488-98C8-FE486E9C844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4D1B5F8-2C31-4233-843B-A34BF6163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7270"/>
            <a:ext cx="1261506" cy="1354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2550F5-1F04-47D1-99E2-7C2F505AD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30303"/>
            <a:ext cx="1164852" cy="3365548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300B54E9-B02E-4A80-9CEE-FE9D85237B08}"/>
              </a:ext>
            </a:extLst>
          </p:cNvPr>
          <p:cNvSpPr/>
          <p:nvPr/>
        </p:nvSpPr>
        <p:spPr>
          <a:xfrm>
            <a:off x="683568" y="5301208"/>
            <a:ext cx="7776863" cy="88444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ink so,” said Dad as 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pulled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out a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stripy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snake.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“Y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love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pl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snake game!” 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winkl" pitchFamily="50" charset="0"/>
              </a:rPr>
              <a:t>cried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E894120-4E04-4C33-B1EB-467C3208C2E8}"/>
              </a:ext>
            </a:extLst>
          </p:cNvPr>
          <p:cNvSpPr/>
          <p:nvPr/>
        </p:nvSpPr>
        <p:spPr>
          <a:xfrm flipV="1">
            <a:off x="6480067" y="5575251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E830A9-D399-453B-A1BE-47F08B9F399C}"/>
              </a:ext>
            </a:extLst>
          </p:cNvPr>
          <p:cNvSpPr/>
          <p:nvPr/>
        </p:nvSpPr>
        <p:spPr>
          <a:xfrm flipV="1">
            <a:off x="3805596" y="5877063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BFCDC56E-BA0D-4016-B509-C4291C305FFB}"/>
              </a:ext>
            </a:extLst>
          </p:cNvPr>
          <p:cNvSpPr/>
          <p:nvPr/>
        </p:nvSpPr>
        <p:spPr>
          <a:xfrm flipV="1">
            <a:off x="4439102" y="5877063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8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18B7AF-3283-4A59-B677-C45EBBEF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26" y="606932"/>
            <a:ext cx="8148067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654F9-2647-4A3E-AB4D-8F6E858BEF40}"/>
              </a:ext>
            </a:extLst>
          </p:cNvPr>
          <p:cNvSpPr txBox="1"/>
          <p:nvPr/>
        </p:nvSpPr>
        <p:spPr>
          <a:xfrm>
            <a:off x="2483768" y="1066182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ln w="57150">
                  <a:noFill/>
                </a:ln>
              </a:rPr>
              <a:t>a_e</a:t>
            </a:r>
            <a:endParaRPr lang="en-GB" sz="13800" b="1" dirty="0">
              <a:ln w="57150">
                <a:noFill/>
              </a:ln>
            </a:endParaRP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AB4B-A72C-4CA4-BB10-5D9C66912A4E}"/>
              </a:ext>
            </a:extLst>
          </p:cNvPr>
          <p:cNvSpPr/>
          <p:nvPr/>
        </p:nvSpPr>
        <p:spPr>
          <a:xfrm>
            <a:off x="2632006" y="5672517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30EFE-69E8-4097-AA22-9BB8FC376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76" y="3189841"/>
            <a:ext cx="2329353" cy="2501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F6B789-5A2A-47F6-AFA1-99A48847D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" y="1767925"/>
            <a:ext cx="2287006" cy="39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D433DB6-128E-4F58-AE71-9C778AA79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3007499"/>
            <a:ext cx="1733172" cy="31061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0" name="Speech Bubble">
            <a:extLst>
              <a:ext uri="{FF2B5EF4-FFF2-40B4-BE49-F238E27FC236}">
                <a16:creationId xmlns:a16="http://schemas.microsoft.com/office/drawing/2014/main" id="{30D3825A-E30E-4C1F-A0B6-EE52166829F9}"/>
              </a:ext>
            </a:extLst>
          </p:cNvPr>
          <p:cNvSpPr/>
          <p:nvPr/>
        </p:nvSpPr>
        <p:spPr>
          <a:xfrm>
            <a:off x="3122748" y="1052736"/>
            <a:ext cx="5182467" cy="504646"/>
          </a:xfrm>
          <a:prstGeom prst="wedgeRoundRectCallout">
            <a:avLst>
              <a:gd name="adj1" fmla="val -48165"/>
              <a:gd name="adj2" fmla="val 1554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revisit last week’s focus words…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C87A21-256F-4A45-9D2C-7C1F9B7E2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3" y="1052736"/>
            <a:ext cx="2104149" cy="5092456"/>
          </a:xfrm>
          <a:prstGeom prst="rect">
            <a:avLst/>
          </a:prstGeom>
        </p:spPr>
      </p:pic>
      <p:sp>
        <p:nvSpPr>
          <p:cNvPr id="22" name="Speech Bubble">
            <a:extLst>
              <a:ext uri="{FF2B5EF4-FFF2-40B4-BE49-F238E27FC236}">
                <a16:creationId xmlns:a16="http://schemas.microsoft.com/office/drawing/2014/main" id="{57ED7A63-7F5C-4930-AA46-F4DA29AD91E4}"/>
              </a:ext>
            </a:extLst>
          </p:cNvPr>
          <p:cNvSpPr/>
          <p:nvPr/>
        </p:nvSpPr>
        <p:spPr>
          <a:xfrm>
            <a:off x="4355976" y="2276872"/>
            <a:ext cx="3572400" cy="936203"/>
          </a:xfrm>
          <a:prstGeom prst="wedgeRoundRectCallout">
            <a:avLst>
              <a:gd name="adj1" fmla="val -69913"/>
              <a:gd name="adj2" fmla="val -151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I’ll say them and you write them down!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D77E4873-D098-4B60-8EF6-83F3DB97CE57}"/>
              </a:ext>
            </a:extLst>
          </p:cNvPr>
          <p:cNvSpPr/>
          <p:nvPr/>
        </p:nvSpPr>
        <p:spPr>
          <a:xfrm>
            <a:off x="2803525" y="717550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219DB3-F29B-4ED9-9AC7-A0F02B36957B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A95105-2606-424B-A4AB-0B02AC6B3450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9AEC6E-0C77-4B83-A142-D862889B4D2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D985E23-5DD3-492E-B72C-154FD99C733B}"/>
              </a:ext>
            </a:extLst>
          </p:cNvPr>
          <p:cNvSpPr/>
          <p:nvPr/>
        </p:nvSpPr>
        <p:spPr>
          <a:xfrm>
            <a:off x="2803525" y="2700338"/>
            <a:ext cx="1511300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AAA118-F929-4052-8911-973DD3E19CA4}"/>
              </a:ext>
            </a:extLst>
          </p:cNvPr>
          <p:cNvSpPr/>
          <p:nvPr/>
        </p:nvSpPr>
        <p:spPr>
          <a:xfrm>
            <a:off x="4637088" y="2700338"/>
            <a:ext cx="1512887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8DB2EB-010A-41B5-B9ED-87FA842D0A0F}"/>
              </a:ext>
            </a:extLst>
          </p:cNvPr>
          <p:cNvSpPr/>
          <p:nvPr/>
        </p:nvSpPr>
        <p:spPr>
          <a:xfrm>
            <a:off x="993775" y="2700338"/>
            <a:ext cx="1512888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2148C8-C899-4BB0-8B0D-0C9438A9BA1B}"/>
              </a:ext>
            </a:extLst>
          </p:cNvPr>
          <p:cNvSpPr/>
          <p:nvPr/>
        </p:nvSpPr>
        <p:spPr>
          <a:xfrm>
            <a:off x="2708275" y="4705350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1EB40C-603F-4EF7-B26E-5475CB6F50BE}"/>
              </a:ext>
            </a:extLst>
          </p:cNvPr>
          <p:cNvSpPr/>
          <p:nvPr/>
        </p:nvSpPr>
        <p:spPr>
          <a:xfrm>
            <a:off x="4541838" y="4705350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037E57-7C9C-4AAB-9BA4-DD4318E87E63}"/>
              </a:ext>
            </a:extLst>
          </p:cNvPr>
          <p:cNvSpPr/>
          <p:nvPr/>
        </p:nvSpPr>
        <p:spPr>
          <a:xfrm>
            <a:off x="4741863" y="717550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BFD9E5-39E9-4199-975A-6A9516E217C6}"/>
              </a:ext>
            </a:extLst>
          </p:cNvPr>
          <p:cNvSpPr/>
          <p:nvPr/>
        </p:nvSpPr>
        <p:spPr>
          <a:xfrm>
            <a:off x="993776" y="707991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A45944D-C776-4A2A-ACCE-346D7CDE4BC5}"/>
              </a:ext>
            </a:extLst>
          </p:cNvPr>
          <p:cNvSpPr/>
          <p:nvPr/>
        </p:nvSpPr>
        <p:spPr>
          <a:xfrm>
            <a:off x="914400" y="4702175"/>
            <a:ext cx="1511300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30" name="Picture 8">
            <a:extLst>
              <a:ext uri="{FF2B5EF4-FFF2-40B4-BE49-F238E27FC236}">
                <a16:creationId xmlns:a16="http://schemas.microsoft.com/office/drawing/2014/main" id="{9D85BD9A-D721-4377-BC77-C8E3723D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17575"/>
            <a:ext cx="11049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meat">
            <a:extLst>
              <a:ext uri="{FF2B5EF4-FFF2-40B4-BE49-F238E27FC236}">
                <a16:creationId xmlns:a16="http://schemas.microsoft.com/office/drawing/2014/main" id="{77633FF0-0A82-4425-AC0C-12145BE556DF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2455863"/>
            <a:ext cx="558800" cy="558800"/>
            <a:chOff x="6300192" y="2204864"/>
            <a:chExt cx="900100" cy="900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4B105E-8C53-45CA-A5AB-F5E85417EAF3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7D56AD5-D104-44B0-9241-60E02E214A8C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9232" name="heap">
            <a:extLst>
              <a:ext uri="{FF2B5EF4-FFF2-40B4-BE49-F238E27FC236}">
                <a16:creationId xmlns:a16="http://schemas.microsoft.com/office/drawing/2014/main" id="{F1B2B7A1-A1D9-429C-83BD-CFF1A9C11EB2}"/>
              </a:ext>
            </a:extLst>
          </p:cNvPr>
          <p:cNvGrpSpPr>
            <a:grpSpLocks/>
          </p:cNvGrpSpPr>
          <p:nvPr/>
        </p:nvGrpSpPr>
        <p:grpSpPr bwMode="auto">
          <a:xfrm>
            <a:off x="5114925" y="2455863"/>
            <a:ext cx="557213" cy="558800"/>
            <a:chOff x="6300192" y="2204864"/>
            <a:chExt cx="900100" cy="900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1170BA-4B61-4263-B2E1-484931282740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F37B14E-DF5C-4F38-9E4B-8E077C255F77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1" name="seat">
            <a:extLst>
              <a:ext uri="{FF2B5EF4-FFF2-40B4-BE49-F238E27FC236}">
                <a16:creationId xmlns:a16="http://schemas.microsoft.com/office/drawing/2014/main" id="{437CC4C5-C53B-4D32-81F1-E4F4A388CCFD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2455863"/>
            <a:ext cx="557212" cy="558800"/>
            <a:chOff x="6300192" y="2204864"/>
            <a:chExt cx="900100" cy="9001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59F9FA-C2FD-4CF7-8288-FD9C9E5A1A4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66D0034-CF5D-4B52-B2A0-BD8307437767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9" name="least">
            <a:extLst>
              <a:ext uri="{FF2B5EF4-FFF2-40B4-BE49-F238E27FC236}">
                <a16:creationId xmlns:a16="http://schemas.microsoft.com/office/drawing/2014/main" id="{343764AC-9A9D-4A35-8BA5-B24D8BD0353D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4459288"/>
            <a:ext cx="557212" cy="558800"/>
            <a:chOff x="6300192" y="2204864"/>
            <a:chExt cx="900100" cy="9001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1226CD-1345-4B6F-8B93-76E421A9AD15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ABE9997-D0E2-4C92-B951-26FE5F4161CB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3" name="were">
            <a:extLst>
              <a:ext uri="{FF2B5EF4-FFF2-40B4-BE49-F238E27FC236}">
                <a16:creationId xmlns:a16="http://schemas.microsoft.com/office/drawing/2014/main" id="{A877B988-72A3-4DC5-AA23-AB55A9A1D3C7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4459288"/>
            <a:ext cx="558800" cy="558800"/>
            <a:chOff x="6300192" y="2204864"/>
            <a:chExt cx="900100" cy="9001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60BAD57-BA64-452A-82A2-A207090916F8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E96EA8A-738F-4FCD-9F56-A613D4A2DCBE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2" name="bead">
            <a:extLst>
              <a:ext uri="{FF2B5EF4-FFF2-40B4-BE49-F238E27FC236}">
                <a16:creationId xmlns:a16="http://schemas.microsoft.com/office/drawing/2014/main" id="{1935CA39-E256-450A-B970-C1105EF0C916}"/>
              </a:ext>
            </a:extLst>
          </p:cNvPr>
          <p:cNvGrpSpPr>
            <a:grpSpLocks/>
          </p:cNvGrpSpPr>
          <p:nvPr/>
        </p:nvGrpSpPr>
        <p:grpSpPr bwMode="auto">
          <a:xfrm>
            <a:off x="3304381" y="471487"/>
            <a:ext cx="558800" cy="557212"/>
            <a:chOff x="6300192" y="2204864"/>
            <a:chExt cx="900100" cy="9001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F3D539-385C-4E06-8141-B5890D0A632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8FE698C-DC3B-4053-AB2C-9EDC5DFCB427}"/>
                </a:ext>
              </a:extLst>
            </p:cNvPr>
            <p:cNvSpPr/>
            <p:nvPr/>
          </p:nvSpPr>
          <p:spPr>
            <a:xfrm rot="5400000">
              <a:off x="6558956" y="2417103"/>
              <a:ext cx="551343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5" name="read">
            <a:extLst>
              <a:ext uri="{FF2B5EF4-FFF2-40B4-BE49-F238E27FC236}">
                <a16:creationId xmlns:a16="http://schemas.microsoft.com/office/drawing/2014/main" id="{C81FF0B8-C486-47F6-9E8E-99F88066AC53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71488"/>
            <a:ext cx="557213" cy="558800"/>
            <a:chOff x="6300192" y="2204864"/>
            <a:chExt cx="900100" cy="9001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26934F1-5E4F-40E1-BD51-575C5346013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F0698BD-DE31-47D9-9C4C-D0CDEA22E6D1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61" name="treat">
            <a:extLst>
              <a:ext uri="{FF2B5EF4-FFF2-40B4-BE49-F238E27FC236}">
                <a16:creationId xmlns:a16="http://schemas.microsoft.com/office/drawing/2014/main" id="{BB321CC0-3646-4FD2-A9BA-2B1A634876D6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4457700"/>
            <a:ext cx="558800" cy="557213"/>
            <a:chOff x="6300192" y="2204864"/>
            <a:chExt cx="900100" cy="9001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F3A4BB-D851-42C2-AA36-396A48BB5074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511AC4B3-0CAB-4CB5-BD48-065CA0BE9D86}"/>
                </a:ext>
              </a:extLst>
            </p:cNvPr>
            <p:cNvSpPr/>
            <p:nvPr/>
          </p:nvSpPr>
          <p:spPr>
            <a:xfrm rot="5400000">
              <a:off x="6558955" y="2417103"/>
              <a:ext cx="55134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384F6D6-8A34-4927-8BA7-6467BEA03BD5}"/>
              </a:ext>
            </a:extLst>
          </p:cNvPr>
          <p:cNvSpPr/>
          <p:nvPr/>
        </p:nvSpPr>
        <p:spPr>
          <a:xfrm>
            <a:off x="6375400" y="4702175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7" name="there">
            <a:extLst>
              <a:ext uri="{FF2B5EF4-FFF2-40B4-BE49-F238E27FC236}">
                <a16:creationId xmlns:a16="http://schemas.microsoft.com/office/drawing/2014/main" id="{46D19A88-0301-4C32-8DEC-892A7795C5DD}"/>
              </a:ext>
            </a:extLst>
          </p:cNvPr>
          <p:cNvGrpSpPr>
            <a:grpSpLocks/>
          </p:cNvGrpSpPr>
          <p:nvPr/>
        </p:nvGrpSpPr>
        <p:grpSpPr bwMode="auto">
          <a:xfrm>
            <a:off x="6853238" y="4456113"/>
            <a:ext cx="557212" cy="558800"/>
            <a:chOff x="6300192" y="2204864"/>
            <a:chExt cx="900100" cy="9001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90249A8-427C-4048-81AA-B92CDFBC9C4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1C4F4EE-5EBF-4036-9F93-D85761646B0E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7" name="bead">
            <a:hlinkClick r:id="" action="ppaction://media"/>
            <a:extLst>
              <a:ext uri="{FF2B5EF4-FFF2-40B4-BE49-F238E27FC236}">
                <a16:creationId xmlns:a16="http://schemas.microsoft.com/office/drawing/2014/main" id="{55D1DEFD-6B91-4D37-AEDE-B295D33B1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2228850"/>
            <a:ext cx="609600" cy="609600"/>
          </a:xfrm>
          <a:prstGeom prst="rect">
            <a:avLst/>
          </a:prstGeom>
        </p:spPr>
      </p:pic>
      <p:pic>
        <p:nvPicPr>
          <p:cNvPr id="28" name="heap">
            <a:hlinkClick r:id="" action="ppaction://media"/>
            <a:extLst>
              <a:ext uri="{FF2B5EF4-FFF2-40B4-BE49-F238E27FC236}">
                <a16:creationId xmlns:a16="http://schemas.microsoft.com/office/drawing/2014/main" id="{2BA33B3D-47A3-42FB-8C4F-644F807A19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1147763"/>
            <a:ext cx="609600" cy="609600"/>
          </a:xfrm>
          <a:prstGeom prst="rect">
            <a:avLst/>
          </a:prstGeom>
        </p:spPr>
      </p:pic>
      <p:pic>
        <p:nvPicPr>
          <p:cNvPr id="36" name="sea">
            <a:hlinkClick r:id="" action="ppaction://media"/>
            <a:extLst>
              <a:ext uri="{FF2B5EF4-FFF2-40B4-BE49-F238E27FC236}">
                <a16:creationId xmlns:a16="http://schemas.microsoft.com/office/drawing/2014/main" id="{DB86D13D-DCA7-4D30-A155-F2D3155B81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16803" y="1177407"/>
            <a:ext cx="609600" cy="609600"/>
          </a:xfrm>
          <a:prstGeom prst="rect">
            <a:avLst/>
          </a:prstGeom>
        </p:spPr>
      </p:pic>
      <p:pic>
        <p:nvPicPr>
          <p:cNvPr id="37" name="read">
            <a:hlinkClick r:id="" action="ppaction://media"/>
            <a:extLst>
              <a:ext uri="{FF2B5EF4-FFF2-40B4-BE49-F238E27FC236}">
                <a16:creationId xmlns:a16="http://schemas.microsoft.com/office/drawing/2014/main" id="{C435FF7C-2F6A-43F9-AE78-D0DCE68135E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3411538"/>
            <a:ext cx="609600" cy="609600"/>
          </a:xfrm>
          <a:prstGeom prst="rect">
            <a:avLst/>
          </a:prstGeom>
        </p:spPr>
      </p:pic>
      <p:pic>
        <p:nvPicPr>
          <p:cNvPr id="38" name="seat">
            <a:hlinkClick r:id="" action="ppaction://media"/>
            <a:extLst>
              <a:ext uri="{FF2B5EF4-FFF2-40B4-BE49-F238E27FC236}">
                <a16:creationId xmlns:a16="http://schemas.microsoft.com/office/drawing/2014/main" id="{B87AE745-42A5-4819-9391-2877B62D8EE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4434440"/>
            <a:ext cx="609600" cy="609600"/>
          </a:xfrm>
          <a:prstGeom prst="rect">
            <a:avLst/>
          </a:prstGeom>
        </p:spPr>
      </p:pic>
      <p:pic>
        <p:nvPicPr>
          <p:cNvPr id="39" name="meat">
            <a:hlinkClick r:id="" action="ppaction://media"/>
            <a:extLst>
              <a:ext uri="{FF2B5EF4-FFF2-40B4-BE49-F238E27FC236}">
                <a16:creationId xmlns:a16="http://schemas.microsoft.com/office/drawing/2014/main" id="{019892A3-52EC-45CE-A088-96842014046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41375" y="5489576"/>
            <a:ext cx="609600" cy="609600"/>
          </a:xfrm>
          <a:prstGeom prst="rect">
            <a:avLst/>
          </a:prstGeom>
        </p:spPr>
      </p:pic>
      <p:pic>
        <p:nvPicPr>
          <p:cNvPr id="40" name="treat">
            <a:hlinkClick r:id="" action="ppaction://media"/>
            <a:extLst>
              <a:ext uri="{FF2B5EF4-FFF2-40B4-BE49-F238E27FC236}">
                <a16:creationId xmlns:a16="http://schemas.microsoft.com/office/drawing/2014/main" id="{8BC24FD3-B22E-4F2F-AC02-B1272805496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2103852"/>
            <a:ext cx="609600" cy="609600"/>
          </a:xfrm>
          <a:prstGeom prst="rect">
            <a:avLst/>
          </a:prstGeom>
        </p:spPr>
      </p:pic>
      <p:pic>
        <p:nvPicPr>
          <p:cNvPr id="48" name="least">
            <a:hlinkClick r:id="" action="ppaction://media"/>
            <a:extLst>
              <a:ext uri="{FF2B5EF4-FFF2-40B4-BE49-F238E27FC236}">
                <a16:creationId xmlns:a16="http://schemas.microsoft.com/office/drawing/2014/main" id="{48AB9288-7283-4015-843B-B3E79CAE715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3251200"/>
            <a:ext cx="609600" cy="609600"/>
          </a:xfrm>
          <a:prstGeom prst="rect">
            <a:avLst/>
          </a:prstGeom>
        </p:spPr>
      </p:pic>
      <p:pic>
        <p:nvPicPr>
          <p:cNvPr id="49" name="were">
            <a:hlinkClick r:id="" action="ppaction://media"/>
            <a:extLst>
              <a:ext uri="{FF2B5EF4-FFF2-40B4-BE49-F238E27FC236}">
                <a16:creationId xmlns:a16="http://schemas.microsoft.com/office/drawing/2014/main" id="{85403657-EDE6-4CCD-BF29-74F08E01205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0075" y="4456113"/>
            <a:ext cx="609600" cy="609600"/>
          </a:xfrm>
          <a:prstGeom prst="rect">
            <a:avLst/>
          </a:prstGeom>
        </p:spPr>
      </p:pic>
      <p:pic>
        <p:nvPicPr>
          <p:cNvPr id="50" name="there">
            <a:hlinkClick r:id="" action="ppaction://media"/>
            <a:extLst>
              <a:ext uri="{FF2B5EF4-FFF2-40B4-BE49-F238E27FC236}">
                <a16:creationId xmlns:a16="http://schemas.microsoft.com/office/drawing/2014/main" id="{6896164D-8C46-4923-85BD-71C3D0DB104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0075" y="5772703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FB660A-DD30-484C-AFD2-41A02654B3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2" y="826725"/>
            <a:ext cx="1287321" cy="1251675"/>
          </a:xfrm>
          <a:prstGeom prst="ellipse">
            <a:avLst/>
          </a:prstGeom>
        </p:spPr>
      </p:pic>
      <p:grpSp>
        <p:nvGrpSpPr>
          <p:cNvPr id="57" name="Sea">
            <a:extLst>
              <a:ext uri="{FF2B5EF4-FFF2-40B4-BE49-F238E27FC236}">
                <a16:creationId xmlns:a16="http://schemas.microsoft.com/office/drawing/2014/main" id="{FAE1E41D-F6F8-4044-BC29-482791ABD46F}"/>
              </a:ext>
            </a:extLst>
          </p:cNvPr>
          <p:cNvGrpSpPr>
            <a:grpSpLocks/>
          </p:cNvGrpSpPr>
          <p:nvPr/>
        </p:nvGrpSpPr>
        <p:grpSpPr bwMode="auto">
          <a:xfrm>
            <a:off x="1444625" y="471488"/>
            <a:ext cx="557213" cy="558800"/>
            <a:chOff x="6300192" y="2204864"/>
            <a:chExt cx="900100" cy="9001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D7A3623-F251-4553-9F23-32301BFFB48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EF9697B-4F46-46DD-B092-4D24A31264E2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7D4E573B-3394-4380-BE6E-431A3888D98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7145">
            <a:off x="3119647" y="1103397"/>
            <a:ext cx="906041" cy="891458"/>
          </a:xfrm>
          <a:prstGeom prst="rect">
            <a:avLst/>
          </a:prstGeom>
        </p:spPr>
      </p:pic>
      <p:pic>
        <p:nvPicPr>
          <p:cNvPr id="9221" name="Picture 9220">
            <a:extLst>
              <a:ext uri="{FF2B5EF4-FFF2-40B4-BE49-F238E27FC236}">
                <a16:creationId xmlns:a16="http://schemas.microsoft.com/office/drawing/2014/main" id="{B3031B2A-151F-45E1-A571-4A542595FC2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23" y="1111252"/>
            <a:ext cx="955566" cy="893762"/>
          </a:xfrm>
          <a:prstGeom prst="rect">
            <a:avLst/>
          </a:prstGeom>
        </p:spPr>
      </p:pic>
      <p:pic>
        <p:nvPicPr>
          <p:cNvPr id="9225" name="Picture 9224">
            <a:extLst>
              <a:ext uri="{FF2B5EF4-FFF2-40B4-BE49-F238E27FC236}">
                <a16:creationId xmlns:a16="http://schemas.microsoft.com/office/drawing/2014/main" id="{736BEBEC-C373-4AAC-A432-EBECB5CAFA6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55">
            <a:off x="2951905" y="3295977"/>
            <a:ext cx="1193909" cy="500786"/>
          </a:xfrm>
          <a:prstGeom prst="rect">
            <a:avLst/>
          </a:prstGeom>
        </p:spPr>
      </p:pic>
      <p:pic>
        <p:nvPicPr>
          <p:cNvPr id="9233" name="Picture 9232">
            <a:extLst>
              <a:ext uri="{FF2B5EF4-FFF2-40B4-BE49-F238E27FC236}">
                <a16:creationId xmlns:a16="http://schemas.microsoft.com/office/drawing/2014/main" id="{4AEFE42E-6FC5-4DA1-946E-99985D69769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57" y="5037361"/>
            <a:ext cx="595304" cy="1040341"/>
          </a:xfrm>
          <a:prstGeom prst="rect">
            <a:avLst/>
          </a:prstGeom>
        </p:spPr>
      </p:pic>
      <p:pic>
        <p:nvPicPr>
          <p:cNvPr id="9235" name="Picture 9234">
            <a:extLst>
              <a:ext uri="{FF2B5EF4-FFF2-40B4-BE49-F238E27FC236}">
                <a16:creationId xmlns:a16="http://schemas.microsoft.com/office/drawing/2014/main" id="{7870EF6A-CF50-4D27-A0C1-012EEE636CC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79" y="5114577"/>
            <a:ext cx="729103" cy="934677"/>
          </a:xfrm>
          <a:prstGeom prst="rect">
            <a:avLst/>
          </a:prstGeom>
        </p:spPr>
      </p:pic>
      <p:pic>
        <p:nvPicPr>
          <p:cNvPr id="9243" name="Picture 9242">
            <a:extLst>
              <a:ext uri="{FF2B5EF4-FFF2-40B4-BE49-F238E27FC236}">
                <a16:creationId xmlns:a16="http://schemas.microsoft.com/office/drawing/2014/main" id="{84651835-787F-41A2-83FD-4D6EF8FF06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4384">
            <a:off x="6571027" y="5329966"/>
            <a:ext cx="1058983" cy="469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2A119-AA5C-4F69-B616-B907109A9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33" y="3275410"/>
            <a:ext cx="1367833" cy="524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8035F-0ED9-4FA3-9EAD-93C9396B83B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2" y="3070834"/>
            <a:ext cx="513576" cy="10315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0B18E00-7D2D-4C35-8B05-722B32693F1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60" y="5302889"/>
            <a:ext cx="1058983" cy="4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1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5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9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FC000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:a16="http://schemas.microsoft.com/office/drawing/2014/main" id="{22CF3820-1AB7-4141-8CAB-E07A1B31A343}"/>
              </a:ext>
            </a:extLst>
          </p:cNvPr>
          <p:cNvSpPr/>
          <p:nvPr/>
        </p:nvSpPr>
        <p:spPr>
          <a:xfrm>
            <a:off x="3137905" y="247971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id="{F6D54CBA-4770-4CF1-87C9-523AFBE6F132}"/>
              </a:ext>
            </a:extLst>
          </p:cNvPr>
          <p:cNvSpPr/>
          <p:nvPr/>
        </p:nvSpPr>
        <p:spPr>
          <a:xfrm>
            <a:off x="1969499" y="957447"/>
            <a:ext cx="6262587" cy="571590"/>
          </a:xfrm>
          <a:prstGeom prst="wedgeRoundRectCallout">
            <a:avLst>
              <a:gd name="adj1" fmla="val -47929"/>
              <a:gd name="adj2" fmla="val 16683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sp>
        <p:nvSpPr>
          <p:cNvPr id="10" name="background 2">
            <a:extLst>
              <a:ext uri="{FF2B5EF4-FFF2-40B4-BE49-F238E27FC236}">
                <a16:creationId xmlns:a16="http://schemas.microsoft.com/office/drawing/2014/main" id="{08D83D73-E8A1-4346-BD6B-47AEB6CC48BD}"/>
              </a:ext>
            </a:extLst>
          </p:cNvPr>
          <p:cNvSpPr/>
          <p:nvPr/>
        </p:nvSpPr>
        <p:spPr>
          <a:xfrm>
            <a:off x="6121301" y="248036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" name="PLAY 2">
            <a:extLst>
              <a:ext uri="{FF2B5EF4-FFF2-40B4-BE49-F238E27FC236}">
                <a16:creationId xmlns:a16="http://schemas.microsoft.com/office/drawing/2014/main" id="{9AA44C94-EEAC-405A-BEE3-6F3AF970BC69}"/>
              </a:ext>
            </a:extLst>
          </p:cNvPr>
          <p:cNvGrpSpPr>
            <a:grpSpLocks/>
          </p:cNvGrpSpPr>
          <p:nvPr/>
        </p:nvGrpSpPr>
        <p:grpSpPr bwMode="auto">
          <a:xfrm>
            <a:off x="6891239" y="5672823"/>
            <a:ext cx="735012" cy="735012"/>
            <a:chOff x="6300192" y="2204864"/>
            <a:chExt cx="900100" cy="900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AB394C-0424-4AB9-BE71-ED36C45E753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A17B9E0-C144-4E07-849D-F06E0D441BE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4" name="could">
            <a:extLst>
              <a:ext uri="{FF2B5EF4-FFF2-40B4-BE49-F238E27FC236}">
                <a16:creationId xmlns:a16="http://schemas.microsoft.com/office/drawing/2014/main" id="{B1959077-51A6-4402-B1D6-FCE00DC9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7585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5" name="should">
            <a:extLst>
              <a:ext uri="{FF2B5EF4-FFF2-40B4-BE49-F238E27FC236}">
                <a16:creationId xmlns:a16="http://schemas.microsoft.com/office/drawing/2014/main" id="{7D27E6A8-50CC-4D4D-8B2A-9596A216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7585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16" name="would">
            <a:extLst>
              <a:ext uri="{FF2B5EF4-FFF2-40B4-BE49-F238E27FC236}">
                <a16:creationId xmlns:a16="http://schemas.microsoft.com/office/drawing/2014/main" id="{21200527-D8BC-4BB0-BF61-56F7A9BC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689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17" name="two">
            <a:extLst>
              <a:ext uri="{FF2B5EF4-FFF2-40B4-BE49-F238E27FC236}">
                <a16:creationId xmlns:a16="http://schemas.microsoft.com/office/drawing/2014/main" id="{1217FDF8-AE7D-483E-AAB4-565C3FC3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54186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18" name="oh">
            <a:extLst>
              <a:ext uri="{FF2B5EF4-FFF2-40B4-BE49-F238E27FC236}">
                <a16:creationId xmlns:a16="http://schemas.microsoft.com/office/drawing/2014/main" id="{8DE5EF06-98BD-4C30-82E8-786B57C6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888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19" name="their">
            <a:extLst>
              <a:ext uri="{FF2B5EF4-FFF2-40B4-BE49-F238E27FC236}">
                <a16:creationId xmlns:a16="http://schemas.microsoft.com/office/drawing/2014/main" id="{C0E85E68-01E2-4547-AC0F-103ACF19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14" y="367158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their</a:t>
            </a:r>
          </a:p>
        </p:txBody>
      </p:sp>
      <p:sp>
        <p:nvSpPr>
          <p:cNvPr id="20" name="Mr">
            <a:extLst>
              <a:ext uri="{FF2B5EF4-FFF2-40B4-BE49-F238E27FC236}">
                <a16:creationId xmlns:a16="http://schemas.microsoft.com/office/drawing/2014/main" id="{02FD221C-BA47-4D01-80E3-69C80157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163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Mr</a:t>
            </a:r>
          </a:p>
        </p:txBody>
      </p:sp>
      <p:grpSp>
        <p:nvGrpSpPr>
          <p:cNvPr id="21" name="PLAY 1">
            <a:extLst>
              <a:ext uri="{FF2B5EF4-FFF2-40B4-BE49-F238E27FC236}">
                <a16:creationId xmlns:a16="http://schemas.microsoft.com/office/drawing/2014/main" id="{11F3369C-9652-444B-B1F1-650487E52650}"/>
              </a:ext>
            </a:extLst>
          </p:cNvPr>
          <p:cNvGrpSpPr/>
          <p:nvPr/>
        </p:nvGrpSpPr>
        <p:grpSpPr>
          <a:xfrm>
            <a:off x="3881999" y="5672937"/>
            <a:ext cx="735369" cy="735369"/>
            <a:chOff x="6300192" y="2204864"/>
            <a:chExt cx="900100" cy="9001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58CB09-EF79-4BBC-A866-D3392CD823B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D5F5403-BD13-44C8-8CC4-EDF82840EBE9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Mrs">
            <a:extLst>
              <a:ext uri="{FF2B5EF4-FFF2-40B4-BE49-F238E27FC236}">
                <a16:creationId xmlns:a16="http://schemas.microsoft.com/office/drawing/2014/main" id="{76B4D243-F3D6-4F16-BBE9-7D408C6B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50" y="3654186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Mrs</a:t>
            </a:r>
          </a:p>
        </p:txBody>
      </p:sp>
      <p:grpSp>
        <p:nvGrpSpPr>
          <p:cNvPr id="25" name="ea">
            <a:extLst>
              <a:ext uri="{FF2B5EF4-FFF2-40B4-BE49-F238E27FC236}">
                <a16:creationId xmlns:a16="http://schemas.microsoft.com/office/drawing/2014/main" id="{5584FF7E-2671-4B50-9DDB-00984C7BDC3C}"/>
              </a:ext>
            </a:extLst>
          </p:cNvPr>
          <p:cNvGrpSpPr/>
          <p:nvPr/>
        </p:nvGrpSpPr>
        <p:grpSpPr>
          <a:xfrm>
            <a:off x="3448013" y="3332517"/>
            <a:ext cx="1490752" cy="2122275"/>
            <a:chOff x="3330637" y="3017507"/>
            <a:chExt cx="1490752" cy="2122275"/>
          </a:xfrm>
        </p:grpSpPr>
        <p:sp>
          <p:nvSpPr>
            <p:cNvPr id="26" name="ea">
              <a:extLst>
                <a:ext uri="{FF2B5EF4-FFF2-40B4-BE49-F238E27FC236}">
                  <a16:creationId xmlns:a16="http://schemas.microsoft.com/office/drawing/2014/main" id="{D8624023-B9B9-433F-BD6C-BB0D95200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515" y="3693232"/>
              <a:ext cx="13628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ea</a:t>
              </a:r>
              <a:endParaRPr lang="en-GB" altLang="en-US" sz="13800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28EE55-468C-43F8-AFED-A8401D12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9127">
              <a:off x="3330637" y="3017507"/>
              <a:ext cx="1490752" cy="695226"/>
            </a:xfrm>
            <a:prstGeom prst="rect">
              <a:avLst/>
            </a:prstGeom>
          </p:spPr>
        </p:pic>
      </p:grpSp>
      <p:grpSp>
        <p:nvGrpSpPr>
          <p:cNvPr id="28" name="ie">
            <a:extLst>
              <a:ext uri="{FF2B5EF4-FFF2-40B4-BE49-F238E27FC236}">
                <a16:creationId xmlns:a16="http://schemas.microsoft.com/office/drawing/2014/main" id="{F921BDCB-A0F3-4E27-B7DC-5C9A7A0A5F3B}"/>
              </a:ext>
            </a:extLst>
          </p:cNvPr>
          <p:cNvGrpSpPr/>
          <p:nvPr/>
        </p:nvGrpSpPr>
        <p:grpSpPr>
          <a:xfrm>
            <a:off x="3631902" y="2679605"/>
            <a:ext cx="1071127" cy="3136093"/>
            <a:chOff x="1829412" y="2444676"/>
            <a:chExt cx="1071127" cy="3136093"/>
          </a:xfrm>
        </p:grpSpPr>
        <p:sp>
          <p:nvSpPr>
            <p:cNvPr id="29" name="ie">
              <a:extLst>
                <a:ext uri="{FF2B5EF4-FFF2-40B4-BE49-F238E27FC236}">
                  <a16:creationId xmlns:a16="http://schemas.microsoft.com/office/drawing/2014/main" id="{75808DCF-14EC-4302-9E96-B2E60E3AA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412" y="4134219"/>
              <a:ext cx="107112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ie</a:t>
              </a:r>
              <a:endParaRPr lang="en-GB" altLang="en-US" sz="13800" b="1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DFC072-7E05-425B-A37C-A880A90E1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551" y="2444676"/>
              <a:ext cx="546035" cy="1953735"/>
            </a:xfrm>
            <a:prstGeom prst="rect">
              <a:avLst/>
            </a:prstGeom>
          </p:spPr>
        </p:pic>
      </p:grpSp>
      <p:grpSp>
        <p:nvGrpSpPr>
          <p:cNvPr id="31" name="ay">
            <a:extLst>
              <a:ext uri="{FF2B5EF4-FFF2-40B4-BE49-F238E27FC236}">
                <a16:creationId xmlns:a16="http://schemas.microsoft.com/office/drawing/2014/main" id="{25BBEEE6-0777-4774-8FDB-E6960790486B}"/>
              </a:ext>
            </a:extLst>
          </p:cNvPr>
          <p:cNvGrpSpPr/>
          <p:nvPr/>
        </p:nvGrpSpPr>
        <p:grpSpPr>
          <a:xfrm>
            <a:off x="3512777" y="2679410"/>
            <a:ext cx="1415250" cy="2720709"/>
            <a:chOff x="1768273" y="2793640"/>
            <a:chExt cx="1548173" cy="2976244"/>
          </a:xfrm>
        </p:grpSpPr>
        <p:sp>
          <p:nvSpPr>
            <p:cNvPr id="32" name="ay">
              <a:extLst>
                <a:ext uri="{FF2B5EF4-FFF2-40B4-BE49-F238E27FC236}">
                  <a16:creationId xmlns:a16="http://schemas.microsoft.com/office/drawing/2014/main" id="{41E799D8-34C0-4401-B5B2-591DED9B2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107" y="4323334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49170D-6F8B-4148-ABAC-E15D65FE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273" y="2793640"/>
              <a:ext cx="1548173" cy="1693794"/>
            </a:xfrm>
            <a:prstGeom prst="rect">
              <a:avLst/>
            </a:prstGeom>
          </p:spPr>
        </p:pic>
      </p:grpSp>
      <p:grpSp>
        <p:nvGrpSpPr>
          <p:cNvPr id="34" name="oy">
            <a:extLst>
              <a:ext uri="{FF2B5EF4-FFF2-40B4-BE49-F238E27FC236}">
                <a16:creationId xmlns:a16="http://schemas.microsoft.com/office/drawing/2014/main" id="{A607A752-9D24-42EA-B2F3-744B1A0362EE}"/>
              </a:ext>
            </a:extLst>
          </p:cNvPr>
          <p:cNvGrpSpPr/>
          <p:nvPr/>
        </p:nvGrpSpPr>
        <p:grpSpPr>
          <a:xfrm>
            <a:off x="3452939" y="2666614"/>
            <a:ext cx="1454244" cy="2829456"/>
            <a:chOff x="1713647" y="2528357"/>
            <a:chExt cx="1454244" cy="2829456"/>
          </a:xfrm>
        </p:grpSpPr>
        <p:sp>
          <p:nvSpPr>
            <p:cNvPr id="35" name="oy">
              <a:extLst>
                <a:ext uri="{FF2B5EF4-FFF2-40B4-BE49-F238E27FC236}">
                  <a16:creationId xmlns:a16="http://schemas.microsoft.com/office/drawing/2014/main" id="{4E93A11A-A8FF-47CC-B8D0-3CD6DAC6C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647" y="3911263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oy</a:t>
              </a:r>
              <a:endParaRPr lang="en-GB" altLang="en-US" sz="13800" b="1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872C66-DC8D-4D86-AC2D-96577F24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268" y="2528357"/>
              <a:ext cx="629680" cy="17755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C9593FC-FA89-406F-A7F8-C80B3CA3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F9D743E-7B15-4893-AE9B-DB153AC2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1" y="2151921"/>
            <a:ext cx="1287525" cy="39621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2F1FE6DE-2CE3-460A-BBB4-CCF593462F8A}"/>
              </a:ext>
            </a:extLst>
          </p:cNvPr>
          <p:cNvSpPr/>
          <p:nvPr/>
        </p:nvSpPr>
        <p:spPr>
          <a:xfrm>
            <a:off x="1127809" y="898525"/>
            <a:ext cx="5545138" cy="1008063"/>
          </a:xfrm>
          <a:prstGeom prst="wedgeRoundRectCallout">
            <a:avLst>
              <a:gd name="adj1" fmla="val 57505"/>
              <a:gd name="adj2" fmla="val 152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Here are this week’s focus words for reading: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20827-8C4A-4A81-A27E-6FC7A6B92DD2}"/>
              </a:ext>
            </a:extLst>
          </p:cNvPr>
          <p:cNvSpPr txBox="1"/>
          <p:nvPr/>
        </p:nvSpPr>
        <p:spPr>
          <a:xfrm>
            <a:off x="971600" y="1907044"/>
            <a:ext cx="456414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8492-3EE6-4183-AADA-9C6B0FA30F00}"/>
              </a:ext>
            </a:extLst>
          </p:cNvPr>
          <p:cNvSpPr txBox="1"/>
          <p:nvPr/>
        </p:nvSpPr>
        <p:spPr>
          <a:xfrm>
            <a:off x="1115616" y="3933056"/>
            <a:ext cx="456414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Pop The Balloons</a:t>
            </a:r>
          </a:p>
        </p:txBody>
      </p:sp>
      <p:pic>
        <p:nvPicPr>
          <p:cNvPr id="8" name="balloon 2">
            <a:extLst>
              <a:ext uri="{FF2B5EF4-FFF2-40B4-BE49-F238E27FC236}">
                <a16:creationId xmlns:a16="http://schemas.microsoft.com/office/drawing/2014/main" id="{38087E46-5675-4E91-B6A0-5B8BDED08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77" y="1971995"/>
            <a:ext cx="1005814" cy="1262731"/>
          </a:xfrm>
          <a:prstGeom prst="rect">
            <a:avLst/>
          </a:prstGeom>
        </p:spPr>
      </p:pic>
      <p:pic>
        <p:nvPicPr>
          <p:cNvPr id="10" name="balloon 1">
            <a:extLst>
              <a:ext uri="{FF2B5EF4-FFF2-40B4-BE49-F238E27FC236}">
                <a16:creationId xmlns:a16="http://schemas.microsoft.com/office/drawing/2014/main" id="{40CE2CC1-EB86-4341-9ACF-F277BE8A5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3" y="1957414"/>
            <a:ext cx="1005814" cy="1262732"/>
          </a:xfrm>
          <a:prstGeom prst="rect">
            <a:avLst/>
          </a:prstGeom>
        </p:spPr>
      </p:pic>
      <p:pic>
        <p:nvPicPr>
          <p:cNvPr id="12" name="balloon 5">
            <a:extLst>
              <a:ext uri="{FF2B5EF4-FFF2-40B4-BE49-F238E27FC236}">
                <a16:creationId xmlns:a16="http://schemas.microsoft.com/office/drawing/2014/main" id="{66710512-54D9-44AC-B147-C66893D50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39" y="1965584"/>
            <a:ext cx="1005814" cy="1262732"/>
          </a:xfrm>
          <a:prstGeom prst="rect">
            <a:avLst/>
          </a:prstGeom>
        </p:spPr>
      </p:pic>
      <p:pic>
        <p:nvPicPr>
          <p:cNvPr id="14" name="balloon 6">
            <a:extLst>
              <a:ext uri="{FF2B5EF4-FFF2-40B4-BE49-F238E27FC236}">
                <a16:creationId xmlns:a16="http://schemas.microsoft.com/office/drawing/2014/main" id="{1061B240-C88B-44AA-8ED4-B1C243275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68" y="1965584"/>
            <a:ext cx="994201" cy="1248152"/>
          </a:xfrm>
          <a:prstGeom prst="rect">
            <a:avLst/>
          </a:prstGeom>
        </p:spPr>
      </p:pic>
      <p:pic>
        <p:nvPicPr>
          <p:cNvPr id="16" name="balloon 3">
            <a:extLst>
              <a:ext uri="{FF2B5EF4-FFF2-40B4-BE49-F238E27FC236}">
                <a16:creationId xmlns:a16="http://schemas.microsoft.com/office/drawing/2014/main" id="{11BF5F35-6921-49D8-91D9-8B782CFC2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45" y="1952473"/>
            <a:ext cx="1009750" cy="1267673"/>
          </a:xfrm>
          <a:prstGeom prst="rect">
            <a:avLst/>
          </a:prstGeom>
        </p:spPr>
      </p:pic>
      <p:pic>
        <p:nvPicPr>
          <p:cNvPr id="18" name="balloon 4">
            <a:extLst>
              <a:ext uri="{FF2B5EF4-FFF2-40B4-BE49-F238E27FC236}">
                <a16:creationId xmlns:a16="http://schemas.microsoft.com/office/drawing/2014/main" id="{AEAA4213-9057-4EB7-81B1-D40B23D35C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7" y="1971993"/>
            <a:ext cx="994200" cy="1248152"/>
          </a:xfrm>
          <a:prstGeom prst="rect">
            <a:avLst/>
          </a:prstGeom>
        </p:spPr>
      </p:pic>
      <p:pic>
        <p:nvPicPr>
          <p:cNvPr id="27" name="hat 1">
            <a:extLst>
              <a:ext uri="{FF2B5EF4-FFF2-40B4-BE49-F238E27FC236}">
                <a16:creationId xmlns:a16="http://schemas.microsoft.com/office/drawing/2014/main" id="{EE6A3967-E3AC-4BC1-B86B-E0FC8B969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7" y="2100119"/>
            <a:ext cx="1272485" cy="2028352"/>
          </a:xfrm>
          <a:prstGeom prst="rect">
            <a:avLst/>
          </a:prstGeom>
        </p:spPr>
      </p:pic>
      <p:pic>
        <p:nvPicPr>
          <p:cNvPr id="29" name="hat 2">
            <a:extLst>
              <a:ext uri="{FF2B5EF4-FFF2-40B4-BE49-F238E27FC236}">
                <a16:creationId xmlns:a16="http://schemas.microsoft.com/office/drawing/2014/main" id="{A9ED4512-BCC1-434A-AD62-C8C18C0873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2" y="2092165"/>
            <a:ext cx="1179722" cy="2044260"/>
          </a:xfrm>
          <a:prstGeom prst="rect">
            <a:avLst/>
          </a:prstGeom>
        </p:spPr>
      </p:pic>
      <p:sp>
        <p:nvSpPr>
          <p:cNvPr id="30" name="love 2">
            <a:extLst>
              <a:ext uri="{FF2B5EF4-FFF2-40B4-BE49-F238E27FC236}">
                <a16:creationId xmlns:a16="http://schemas.microsoft.com/office/drawing/2014/main" id="{286434A8-2AEE-4CCD-8876-9CF0B5CAF64E}"/>
              </a:ext>
            </a:extLst>
          </p:cNvPr>
          <p:cNvSpPr txBox="1"/>
          <p:nvPr/>
        </p:nvSpPr>
        <p:spPr>
          <a:xfrm>
            <a:off x="3519094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6" name="love 1">
            <a:extLst>
              <a:ext uri="{FF2B5EF4-FFF2-40B4-BE49-F238E27FC236}">
                <a16:creationId xmlns:a16="http://schemas.microsoft.com/office/drawing/2014/main" id="{8C55AD76-D1F1-44CC-A2AE-9386E0935AEF}"/>
              </a:ext>
            </a:extLst>
          </p:cNvPr>
          <p:cNvSpPr txBox="1"/>
          <p:nvPr/>
        </p:nvSpPr>
        <p:spPr>
          <a:xfrm>
            <a:off x="1180266" y="5877272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9" name="your 2">
            <a:extLst>
              <a:ext uri="{FF2B5EF4-FFF2-40B4-BE49-F238E27FC236}">
                <a16:creationId xmlns:a16="http://schemas.microsoft.com/office/drawing/2014/main" id="{14E6853E-35EE-473B-97E7-EDE7F28A2935}"/>
              </a:ext>
            </a:extLst>
          </p:cNvPr>
          <p:cNvSpPr txBox="1"/>
          <p:nvPr/>
        </p:nvSpPr>
        <p:spPr>
          <a:xfrm>
            <a:off x="4587589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sp>
        <p:nvSpPr>
          <p:cNvPr id="37" name="love 3">
            <a:extLst>
              <a:ext uri="{FF2B5EF4-FFF2-40B4-BE49-F238E27FC236}">
                <a16:creationId xmlns:a16="http://schemas.microsoft.com/office/drawing/2014/main" id="{CD51840F-BA37-4B72-B97D-38FDBC38F147}"/>
              </a:ext>
            </a:extLst>
          </p:cNvPr>
          <p:cNvSpPr txBox="1"/>
          <p:nvPr/>
        </p:nvSpPr>
        <p:spPr>
          <a:xfrm>
            <a:off x="6884668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8" name="your 3">
            <a:extLst>
              <a:ext uri="{FF2B5EF4-FFF2-40B4-BE49-F238E27FC236}">
                <a16:creationId xmlns:a16="http://schemas.microsoft.com/office/drawing/2014/main" id="{93DF2D31-B8ED-4EAD-A0E3-908BD2DBA37E}"/>
              </a:ext>
            </a:extLst>
          </p:cNvPr>
          <p:cNvSpPr txBox="1"/>
          <p:nvPr/>
        </p:nvSpPr>
        <p:spPr>
          <a:xfrm>
            <a:off x="5774344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sp>
        <p:nvSpPr>
          <p:cNvPr id="40" name="your 1">
            <a:extLst>
              <a:ext uri="{FF2B5EF4-FFF2-40B4-BE49-F238E27FC236}">
                <a16:creationId xmlns:a16="http://schemas.microsoft.com/office/drawing/2014/main" id="{4614FC09-8640-45EE-8055-61FCF3B7397A}"/>
              </a:ext>
            </a:extLst>
          </p:cNvPr>
          <p:cNvSpPr txBox="1"/>
          <p:nvPr/>
        </p:nvSpPr>
        <p:spPr>
          <a:xfrm>
            <a:off x="2347791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pic>
        <p:nvPicPr>
          <p:cNvPr id="22" name="hat 2">
            <a:extLst>
              <a:ext uri="{FF2B5EF4-FFF2-40B4-BE49-F238E27FC236}">
                <a16:creationId xmlns:a16="http://schemas.microsoft.com/office/drawing/2014/main" id="{58BEAF71-9C33-4D8D-8B5F-45B0E4C0C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1179722" cy="2044260"/>
          </a:xfrm>
          <a:prstGeom prst="rect">
            <a:avLst/>
          </a:prstGeom>
        </p:spPr>
      </p:pic>
      <p:pic>
        <p:nvPicPr>
          <p:cNvPr id="24" name="hat 1">
            <a:extLst>
              <a:ext uri="{FF2B5EF4-FFF2-40B4-BE49-F238E27FC236}">
                <a16:creationId xmlns:a16="http://schemas.microsoft.com/office/drawing/2014/main" id="{B68F68CB-005F-4B66-97B0-BEB23A95E9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50" y="2140810"/>
            <a:ext cx="1272485" cy="2028352"/>
          </a:xfrm>
          <a:prstGeom prst="rect">
            <a:avLst/>
          </a:prstGeom>
        </p:spPr>
      </p:pic>
      <p:pic>
        <p:nvPicPr>
          <p:cNvPr id="25" name="hat 1">
            <a:extLst>
              <a:ext uri="{FF2B5EF4-FFF2-40B4-BE49-F238E27FC236}">
                <a16:creationId xmlns:a16="http://schemas.microsoft.com/office/drawing/2014/main" id="{63BA4809-8774-463A-90C6-7540A69D06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25" y="2120509"/>
            <a:ext cx="1272485" cy="2028352"/>
          </a:xfrm>
          <a:prstGeom prst="rect">
            <a:avLst/>
          </a:prstGeom>
        </p:spPr>
      </p:pic>
      <p:pic>
        <p:nvPicPr>
          <p:cNvPr id="26" name="hat 2">
            <a:extLst>
              <a:ext uri="{FF2B5EF4-FFF2-40B4-BE49-F238E27FC236}">
                <a16:creationId xmlns:a16="http://schemas.microsoft.com/office/drawing/2014/main" id="{BED9F4BB-9E16-420F-8992-FB3954C512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84" y="2123686"/>
            <a:ext cx="1179722" cy="204426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176B28-95F5-4CA7-8D37-9560E116595E}"/>
              </a:ext>
            </a:extLst>
          </p:cNvPr>
          <p:cNvSpPr/>
          <p:nvPr/>
        </p:nvSpPr>
        <p:spPr>
          <a:xfrm>
            <a:off x="1070359" y="1364217"/>
            <a:ext cx="6993755" cy="31525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to pop the balloons and reveal the common exception words.</a:t>
            </a:r>
          </a:p>
        </p:txBody>
      </p:sp>
    </p:spTree>
    <p:extLst>
      <p:ext uri="{BB962C8B-B14F-4D97-AF65-F5344CB8AC3E}">
        <p14:creationId xmlns:p14="http://schemas.microsoft.com/office/powerpoint/2010/main" val="4945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C -0.00642 0.00115 -0.01528 0.00694 -0.01528 0.02777 C -0.01528 0.05787 0.01476 0.06018 0.01476 0.09606 C 0.01476 0.12847 -0.01128 0.11111 -0.01128 0.14236 C -0.01128 0.17477 0.00764 0.1574 0.00764 0.19189 C 0.00764 0.22314 -0.00503 0.20602 -0.00503 0.23356 C -0.00503 0.26018 0.00469 0.24652 0.00469 0.27083 C 0.00469 0.28472 0.00209 0.28564 -1.66667E-6 0.28703 " pathEditMode="relative" rAng="5400000" ptsTypes="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C -0.00555 0.00069 -0.01284 0.00625 -0.01284 0.02639 C -0.01284 0.05555 0.01198 0.0574 0.01198 0.09236 C 0.01198 0.12338 -0.00954 0.10671 -0.00954 0.1368 C -0.00954 0.16805 0.00625 0.15115 0.00625 0.18495 C 0.00625 0.21481 -0.00434 0.19838 -0.00434 0.225 C -0.00434 0.25092 0.00365 0.2375 0.00365 0.26064 C 0.00365 0.27407 0.00157 0.275 -0.00017 0.27662 " pathEditMode="relative" rAng="5400000" ptsTypes="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0555 0.00162 -0.01284 0.00695 -0.01284 0.02686 C -0.01284 0.05486 0.01198 0.05695 0.01198 0.09121 C 0.01198 0.1213 -0.00955 0.1051 -0.00955 0.13449 C -0.00955 0.16505 0.00625 0.14861 0.00625 0.18149 C 0.00625 0.21088 -0.00434 0.19468 -0.00434 0.22061 C -0.00434 0.24584 0.00365 0.23287 0.00365 0.25533 C 0.00365 0.26852 0.00157 0.26945 -0.00017 0.27107 " pathEditMode="relative" rAng="5400000" ptsTypes="A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139 C -0.00642 0.0007 -0.01528 0.00625 -0.01528 0.02662 C -0.01528 0.05625 0.01476 0.05857 0.01476 0.09375 C 0.01476 0.1257 -0.01128 0.1088 -0.01128 0.13936 C -0.01128 0.17107 0.00764 0.15394 0.00764 0.1882 C 0.00764 0.21875 -0.00503 0.20186 -0.00503 0.22894 C -0.00503 0.2551 0.00469 0.24167 0.00469 0.26551 C 0.00469 0.27917 0.00208 0.2801 2.77778E-7 0.28149 " pathEditMode="relative" rAng="5400000" ptsTypes="AAAAAA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-0.00642 0.00208 -0.01527 0.00787 -0.01527 0.02847 C -0.01527 0.05833 0.01476 0.06041 0.01476 0.09606 C 0.01476 0.12824 -0.01128 0.11111 -0.01128 0.14213 C -0.01128 0.1743 0.00764 0.15694 0.00764 0.19143 C 0.00764 0.22222 -0.00503 0.20509 -0.00503 0.23264 C -0.00503 0.25902 0.00469 0.24537 0.00469 0.26944 C 0.00469 0.28333 0.00209 0.28426 -3.05556E-6 0.28565 " pathEditMode="relative" rAng="5400000" ptsTypes="AAAAAA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C -0.00538 0.00139 -0.01268 0.00695 -0.01268 0.02662 C -0.01268 0.05556 0.01215 0.05741 0.01215 0.0919 C 0.01215 0.12246 -0.00938 0.10602 -0.00938 0.13588 C -0.00938 0.1669 0.00642 0.15024 0.00642 0.18357 C 0.00642 0.21297 -0.00417 0.19653 -0.00417 0.22292 C -0.00417 0.24838 0.00382 0.23519 0.00382 0.25811 C 0.00382 0.27153 0.00173 0.27246 2.22222E-6 0.27408 " pathEditMode="relative" rAng="5400000" ptsTypes="AAAAAA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9" grpId="0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0CF18-0328-4E70-BFB7-01C1E2DF6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3007499"/>
            <a:ext cx="1733172" cy="3106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204DCD-791A-4D3C-8F96-3BD16D92F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1" y="2151921"/>
            <a:ext cx="1287525" cy="3962180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5AAA749B-FF3A-4040-B931-36E32D76B7DC}"/>
              </a:ext>
            </a:extLst>
          </p:cNvPr>
          <p:cNvSpPr/>
          <p:nvPr/>
        </p:nvSpPr>
        <p:spPr>
          <a:xfrm>
            <a:off x="1187624" y="908720"/>
            <a:ext cx="5545138" cy="1008063"/>
          </a:xfrm>
          <a:prstGeom prst="wedgeRoundRectCallout">
            <a:avLst>
              <a:gd name="adj1" fmla="val 57505"/>
              <a:gd name="adj2" fmla="val 152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Today, we are learning to read words that contain a_e saying /ai/.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28FBCB-3E7E-461F-932E-15E44085058E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E66B3A-EE66-4F05-9A9D-20042ED6B6B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4F67ED-AE7A-4A8E-A788-5E1665AA907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2" name="Kit's teachings">
            <a:extLst>
              <a:ext uri="{FF2B5EF4-FFF2-40B4-BE49-F238E27FC236}">
                <a16:creationId xmlns:a16="http://schemas.microsoft.com/office/drawing/2014/main" id="{4432630B-EA90-4A3F-BDC8-B381FE099409}"/>
              </a:ext>
            </a:extLst>
          </p:cNvPr>
          <p:cNvGrpSpPr>
            <a:grpSpLocks/>
          </p:cNvGrpSpPr>
          <p:nvPr/>
        </p:nvGrpSpPr>
        <p:grpSpPr bwMode="auto">
          <a:xfrm>
            <a:off x="752202" y="5086570"/>
            <a:ext cx="4465638" cy="1008063"/>
            <a:chOff x="1476133" y="5229200"/>
            <a:chExt cx="4464810" cy="1008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93CCBD-8533-4D20-B46A-EBE6FDE6D7CA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FAB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C41976-54ED-4F01-9D24-3807375B1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0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35985F6F-5B75-48D2-9006-C4C63205BE65}"/>
              </a:ext>
            </a:extLst>
          </p:cNvPr>
          <p:cNvSpPr/>
          <p:nvPr/>
        </p:nvSpPr>
        <p:spPr>
          <a:xfrm>
            <a:off x="1376090" y="2924944"/>
            <a:ext cx="4060006" cy="2020339"/>
          </a:xfrm>
          <a:prstGeom prst="wedgeRoundRectCallout">
            <a:avLst>
              <a:gd name="adj1" fmla="val -47606"/>
              <a:gd name="adj2" fmla="val 86151"/>
              <a:gd name="adj3" fmla="val 16667"/>
            </a:avLst>
          </a:prstGeom>
          <a:solidFill>
            <a:schemeClr val="bg1"/>
          </a:solidFill>
          <a:ln w="28575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‘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a_e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’ is a split diagraph. The first vowel is elongated as a result of the second vowel ‘e’. For example, the ‘a’ in ‘hat’ is short but the ‘a’ in ‘hate’ is long due to being part of the split digraph ‘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a_e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’.</a:t>
            </a:r>
            <a:endParaRPr lang="en-US" dirty="0">
              <a:latin typeface="Twinkl" pitchFamily="2" charset="0"/>
            </a:endParaRP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41064EB3-29A0-436E-ADC0-421F1C06FC0F}"/>
              </a:ext>
            </a:extLst>
          </p:cNvPr>
          <p:cNvSpPr/>
          <p:nvPr/>
        </p:nvSpPr>
        <p:spPr>
          <a:xfrm>
            <a:off x="5261011" y="2924944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860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513B84-7F6A-40EC-A597-81F0D95001F4}"/>
              </a:ext>
            </a:extLst>
          </p:cNvPr>
          <p:cNvSpPr/>
          <p:nvPr/>
        </p:nvSpPr>
        <p:spPr>
          <a:xfrm>
            <a:off x="719572" y="588978"/>
            <a:ext cx="7704856" cy="2145268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cheeky partners. When </a:t>
            </a:r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work together, they say /</a:t>
            </a:r>
            <a:r>
              <a:rPr lang="en-GB" sz="2400" dirty="0" err="1">
                <a:latin typeface="Twinkl" pitchFamily="50" charset="0"/>
              </a:rPr>
              <a:t>ai</a:t>
            </a:r>
            <a:r>
              <a:rPr lang="en-GB" sz="2400" dirty="0">
                <a:latin typeface="Twinkl" pitchFamily="50" charset="0"/>
              </a:rPr>
              <a:t>/.</a:t>
            </a:r>
          </a:p>
          <a:p>
            <a:pPr algn="ctr"/>
            <a:endParaRPr lang="en-GB" sz="2400" b="1" dirty="0">
              <a:latin typeface="Twinkl" pitchFamily="50" charset="0"/>
            </a:endParaRPr>
          </a:p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too cheeky to sit together so they have to have a letter sit between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0F3F5-D0CA-40E6-85FE-BB888E55255B}"/>
              </a:ext>
            </a:extLst>
          </p:cNvPr>
          <p:cNvSpPr txBox="1"/>
          <p:nvPr/>
        </p:nvSpPr>
        <p:spPr>
          <a:xfrm>
            <a:off x="-2340768" y="1772816"/>
            <a:ext cx="22322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E63A4-B611-440F-97DF-F228EE4D22E5}"/>
              </a:ext>
            </a:extLst>
          </p:cNvPr>
          <p:cNvSpPr txBox="1"/>
          <p:nvPr/>
        </p:nvSpPr>
        <p:spPr>
          <a:xfrm>
            <a:off x="9143999" y="1772815"/>
            <a:ext cx="19807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3FA7D-0EFF-444D-A34C-1605E855734C}"/>
              </a:ext>
            </a:extLst>
          </p:cNvPr>
          <p:cNvSpPr txBox="1"/>
          <p:nvPr/>
        </p:nvSpPr>
        <p:spPr>
          <a:xfrm>
            <a:off x="2879812" y="1772814"/>
            <a:ext cx="33843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b="1" dirty="0"/>
              <a:t>_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8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52951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55503 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51 1.48148E-6 L -0.43507 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03 1.48148E-6 L 0.44479 1.48148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2C98CF-7CF1-4BAF-8B8C-788031C31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BC5BB-16D7-44E6-8361-0AAB13C2AE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1ba6389-82bf-4821-93fe-bcf19bf66892"/>
    <ds:schemaRef ds:uri="http://purl.org/dc/elements/1.1/"/>
    <ds:schemaRef ds:uri="http://schemas.microsoft.com/office/2006/metadata/properties"/>
    <ds:schemaRef ds:uri="http://schemas.microsoft.com/office/infopath/2007/PartnerControls"/>
    <ds:schemaRef ds:uri="dcb53a4e-3e96-4091-93ec-1c48964776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D26CB8-2B1C-42B7-879B-882905BEB54F}"/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563</TotalTime>
  <Words>700</Words>
  <Application>Microsoft Office PowerPoint</Application>
  <PresentationFormat>On-screen Show (4:3)</PresentationFormat>
  <Paragraphs>104</Paragraphs>
  <Slides>24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Twinkl SemiBold</vt:lpstr>
      <vt:lpstr>Twinkl</vt:lpstr>
      <vt:lpstr>Arial</vt:lpstr>
      <vt:lpstr>Tuffy</vt:lpstr>
      <vt:lpstr>Tuffy-TTF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 The 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e Idea Spotter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Marcus Hood</dc:creator>
  <cp:lastModifiedBy>Jennifer Rushton</cp:lastModifiedBy>
  <cp:revision>59</cp:revision>
  <dcterms:created xsi:type="dcterms:W3CDTF">2018-09-28T13:18:31Z</dcterms:created>
  <dcterms:modified xsi:type="dcterms:W3CDTF">2021-01-19T15:21:51Z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