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35.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34.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8" r:id="rId2"/>
    <p:sldId id="354" r:id="rId3"/>
    <p:sldId id="305" r:id="rId4"/>
    <p:sldId id="310" r:id="rId5"/>
    <p:sldId id="311" r:id="rId6"/>
    <p:sldId id="335" r:id="rId7"/>
    <p:sldId id="336" r:id="rId8"/>
    <p:sldId id="337" r:id="rId9"/>
    <p:sldId id="338" r:id="rId10"/>
    <p:sldId id="350" r:id="rId11"/>
    <p:sldId id="351" r:id="rId12"/>
    <p:sldId id="352" r:id="rId13"/>
    <p:sldId id="353" r:id="rId14"/>
    <p:sldId id="339" r:id="rId15"/>
    <p:sldId id="340" r:id="rId16"/>
    <p:sldId id="318" r:id="rId17"/>
    <p:sldId id="319" r:id="rId18"/>
    <p:sldId id="321" r:id="rId19"/>
    <p:sldId id="320" r:id="rId20"/>
    <p:sldId id="322" r:id="rId21"/>
    <p:sldId id="329" r:id="rId22"/>
    <p:sldId id="330" r:id="rId23"/>
    <p:sldId id="331" r:id="rId24"/>
    <p:sldId id="308" r:id="rId25"/>
    <p:sldId id="332" r:id="rId26"/>
    <p:sldId id="333" r:id="rId27"/>
    <p:sldId id="341" r:id="rId28"/>
    <p:sldId id="334" r:id="rId29"/>
    <p:sldId id="342" r:id="rId30"/>
    <p:sldId id="343" r:id="rId31"/>
    <p:sldId id="344" r:id="rId32"/>
    <p:sldId id="346" r:id="rId33"/>
    <p:sldId id="345" r:id="rId34"/>
    <p:sldId id="347" r:id="rId35"/>
    <p:sldId id="348" r:id="rId36"/>
    <p:sldId id="349" r:id="rId37"/>
    <p:sldId id="26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1E5A"/>
    <a:srgbClr val="8D8D8D"/>
    <a:srgbClr val="F9B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6" autoAdjust="0"/>
    <p:restoredTop sz="94660"/>
  </p:normalViewPr>
  <p:slideViewPr>
    <p:cSldViewPr snapToGrid="0" showGuides="1">
      <p:cViewPr varScale="1">
        <p:scale>
          <a:sx n="97" d="100"/>
          <a:sy n="97" d="100"/>
        </p:scale>
        <p:origin x="105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09EA36-A1B7-482C-8618-FD7B164C6E9C}"/>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Tuffy-TTF" pitchFamily="34"/>
            </a:endParaRPr>
          </a:p>
        </p:txBody>
      </p:sp>
      <p:sp>
        <p:nvSpPr>
          <p:cNvPr id="3" name="Date Placeholder 2">
            <a:extLst>
              <a:ext uri="{FF2B5EF4-FFF2-40B4-BE49-F238E27FC236}">
                <a16:creationId xmlns:a16="http://schemas.microsoft.com/office/drawing/2014/main" id="{01F16172-6E4F-4ABE-A1A8-E8A9F59AC2F6}"/>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1C5AFAB-6E44-4C03-983B-AE9681C351D4}" type="datetime1">
              <a:rPr lang="en-GB" sz="1200" b="0" i="0" u="none" strike="noStrike" kern="1200" cap="none" spc="0" baseline="0">
                <a:solidFill>
                  <a:srgbClr val="000000"/>
                </a:solidFill>
                <a:uFillTx/>
                <a:latin typeface="Tuffy-TTF" pitchFamily="34"/>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18/10/2018</a:t>
            </a:fld>
            <a:endParaRPr lang="en-GB" sz="1200" b="0" i="0" u="none" strike="noStrike" kern="1200" cap="none" spc="0" baseline="0">
              <a:solidFill>
                <a:srgbClr val="000000"/>
              </a:solidFill>
              <a:uFillTx/>
              <a:latin typeface="Tuffy-TTF" pitchFamily="34"/>
            </a:endParaRPr>
          </a:p>
        </p:txBody>
      </p:sp>
      <p:sp>
        <p:nvSpPr>
          <p:cNvPr id="4" name="Footer Placeholder 3">
            <a:extLst>
              <a:ext uri="{FF2B5EF4-FFF2-40B4-BE49-F238E27FC236}">
                <a16:creationId xmlns:a16="http://schemas.microsoft.com/office/drawing/2014/main" id="{48056957-10A5-4BB0-926C-601886B736F8}"/>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Tuffy-TTF" pitchFamily="34"/>
            </a:endParaRPr>
          </a:p>
        </p:txBody>
      </p:sp>
      <p:sp>
        <p:nvSpPr>
          <p:cNvPr id="5" name="Slide Number Placeholder 4">
            <a:extLst>
              <a:ext uri="{FF2B5EF4-FFF2-40B4-BE49-F238E27FC236}">
                <a16:creationId xmlns:a16="http://schemas.microsoft.com/office/drawing/2014/main" id="{46EF37DE-7E78-4D17-8C76-489F419DFCA1}"/>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BECEB4-874B-423E-B1CA-B2EBAE9C0113}" type="slidenum">
              <a:t>‹#›</a:t>
            </a:fld>
            <a:endParaRPr lang="en-GB" sz="1200" b="0" i="0" u="none" strike="noStrike" kern="1200" cap="none" spc="0" baseline="0">
              <a:solidFill>
                <a:srgbClr val="000000"/>
              </a:solidFill>
              <a:uFillTx/>
              <a:latin typeface="Tuffy-TTF" pitchFamily="34"/>
            </a:endParaRPr>
          </a:p>
        </p:txBody>
      </p:sp>
    </p:spTree>
    <p:extLst>
      <p:ext uri="{BB962C8B-B14F-4D97-AF65-F5344CB8AC3E}">
        <p14:creationId xmlns:p14="http://schemas.microsoft.com/office/powerpoint/2010/main" val="12666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419162-B336-4DE6-B90D-526BE52ECFBD}"/>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Tuffy-TTF" pitchFamily="34"/>
              </a:defRPr>
            </a:lvl1pPr>
          </a:lstStyle>
          <a:p>
            <a:pPr lvl="0"/>
            <a:endParaRPr lang="en-GB"/>
          </a:p>
        </p:txBody>
      </p:sp>
      <p:sp>
        <p:nvSpPr>
          <p:cNvPr id="3" name="Date Placeholder 2">
            <a:extLst>
              <a:ext uri="{FF2B5EF4-FFF2-40B4-BE49-F238E27FC236}">
                <a16:creationId xmlns:a16="http://schemas.microsoft.com/office/drawing/2014/main" id="{A331E85D-CC87-476A-83CF-3920161FA050}"/>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Tuffy-TTF" pitchFamily="34"/>
              </a:defRPr>
            </a:lvl1pPr>
          </a:lstStyle>
          <a:p>
            <a:pPr lvl="0"/>
            <a:fld id="{538059A0-02C4-47D2-8568-23B432FF0745}" type="datetime1">
              <a:rPr lang="en-GB"/>
              <a:pPr lvl="0"/>
              <a:t>18/10/2018</a:t>
            </a:fld>
            <a:endParaRPr lang="en-GB"/>
          </a:p>
        </p:txBody>
      </p:sp>
      <p:sp>
        <p:nvSpPr>
          <p:cNvPr id="4" name="Slide Image Placeholder 3">
            <a:extLst>
              <a:ext uri="{FF2B5EF4-FFF2-40B4-BE49-F238E27FC236}">
                <a16:creationId xmlns:a16="http://schemas.microsoft.com/office/drawing/2014/main" id="{A97CAE29-BF03-4F03-AF48-979E0B9AC5C9}"/>
              </a:ext>
            </a:extLst>
          </p:cNvPr>
          <p:cNvSpPr>
            <a:spLocks noGrp="1" noRot="1" noChangeAspect="1"/>
          </p:cNvSpPr>
          <p:nvPr>
            <p:ph type="sldImg" idx="2"/>
          </p:nvPr>
        </p:nvSpPr>
        <p:spPr>
          <a:xfrm>
            <a:off x="1371600" y="1143000"/>
            <a:ext cx="41148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00F20200-1412-46B1-97C1-9213D5A75AFB}"/>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C42F3E6D-3D77-4D38-A6C4-E43C6B2F855D}"/>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Tuffy-TTF" pitchFamily="34"/>
              </a:defRPr>
            </a:lvl1pPr>
          </a:lstStyle>
          <a:p>
            <a:pPr lvl="0"/>
            <a:endParaRPr lang="en-GB"/>
          </a:p>
        </p:txBody>
      </p:sp>
      <p:sp>
        <p:nvSpPr>
          <p:cNvPr id="7" name="Slide Number Placeholder 6">
            <a:extLst>
              <a:ext uri="{FF2B5EF4-FFF2-40B4-BE49-F238E27FC236}">
                <a16:creationId xmlns:a16="http://schemas.microsoft.com/office/drawing/2014/main" id="{F6097853-E140-430F-ABA3-A648D27AF6DC}"/>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Tuffy-TTF" pitchFamily="34"/>
              </a:defRPr>
            </a:lvl1pPr>
          </a:lstStyle>
          <a:p>
            <a:pPr lvl="0"/>
            <a:fld id="{972FB306-CD8A-4ACA-BA88-1F5586CB3C99}" type="slidenum">
              <a:t>‹#›</a:t>
            </a:fld>
            <a:endParaRPr lang="en-GB"/>
          </a:p>
        </p:txBody>
      </p:sp>
    </p:spTree>
    <p:extLst>
      <p:ext uri="{BB962C8B-B14F-4D97-AF65-F5344CB8AC3E}">
        <p14:creationId xmlns:p14="http://schemas.microsoft.com/office/powerpoint/2010/main" val="4009611080"/>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400"/>
      </a:spcBef>
      <a:spcAft>
        <a:spcPts val="0"/>
      </a:spcAft>
      <a:buNone/>
      <a:tabLst/>
      <a:defRPr lang="en-GB" sz="1200" b="0" i="0" u="none" strike="noStrike" kern="1200" cap="none" spc="0" baseline="0">
        <a:solidFill>
          <a:srgbClr val="000000"/>
        </a:solidFill>
        <a:uFillTx/>
        <a:latin typeface="Tuffy-TTF" pitchFamily="34"/>
      </a:defRPr>
    </a:lvl1pPr>
    <a:lvl2pPr marL="457200" marR="0" lvl="1" indent="0" algn="l" defTabSz="914400" rtl="0" fontAlgn="auto" hangingPunct="1">
      <a:lnSpc>
        <a:spcPct val="100000"/>
      </a:lnSpc>
      <a:spcBef>
        <a:spcPts val="400"/>
      </a:spcBef>
      <a:spcAft>
        <a:spcPts val="0"/>
      </a:spcAft>
      <a:buNone/>
      <a:tabLst/>
      <a:defRPr lang="en-GB" sz="1200" b="0" i="0" u="none" strike="noStrike" kern="1200" cap="none" spc="0" baseline="0">
        <a:solidFill>
          <a:srgbClr val="000000"/>
        </a:solidFill>
        <a:uFillTx/>
        <a:latin typeface="Tuffy-TTF" pitchFamily="34"/>
      </a:defRPr>
    </a:lvl2pPr>
    <a:lvl3pPr marL="914400" marR="0" lvl="2" indent="0" algn="l" defTabSz="914400" rtl="0" fontAlgn="auto" hangingPunct="1">
      <a:lnSpc>
        <a:spcPct val="100000"/>
      </a:lnSpc>
      <a:spcBef>
        <a:spcPts val="400"/>
      </a:spcBef>
      <a:spcAft>
        <a:spcPts val="0"/>
      </a:spcAft>
      <a:buNone/>
      <a:tabLst/>
      <a:defRPr lang="en-GB" sz="1200" b="0" i="0" u="none" strike="noStrike" kern="1200" cap="none" spc="0" baseline="0">
        <a:solidFill>
          <a:srgbClr val="000000"/>
        </a:solidFill>
        <a:uFillTx/>
        <a:latin typeface="Tuffy-TTF" pitchFamily="34"/>
      </a:defRPr>
    </a:lvl3pPr>
    <a:lvl4pPr marL="1371600" marR="0" lvl="3" indent="0" algn="l" defTabSz="914400" rtl="0" fontAlgn="auto" hangingPunct="1">
      <a:lnSpc>
        <a:spcPct val="100000"/>
      </a:lnSpc>
      <a:spcBef>
        <a:spcPts val="400"/>
      </a:spcBef>
      <a:spcAft>
        <a:spcPts val="0"/>
      </a:spcAft>
      <a:buNone/>
      <a:tabLst/>
      <a:defRPr lang="en-GB" sz="1200" b="0" i="0" u="none" strike="noStrike" kern="1200" cap="none" spc="0" baseline="0">
        <a:solidFill>
          <a:srgbClr val="000000"/>
        </a:solidFill>
        <a:uFillTx/>
        <a:latin typeface="Tuffy-TTF" pitchFamily="34"/>
      </a:defRPr>
    </a:lvl4pPr>
    <a:lvl5pPr marL="1828800" marR="0" lvl="4" indent="0" algn="l" defTabSz="914400" rtl="0" fontAlgn="auto" hangingPunct="1">
      <a:lnSpc>
        <a:spcPct val="100000"/>
      </a:lnSpc>
      <a:spcBef>
        <a:spcPts val="400"/>
      </a:spcBef>
      <a:spcAft>
        <a:spcPts val="0"/>
      </a:spcAft>
      <a:buNone/>
      <a:tabLst/>
      <a:defRPr lang="en-GB" sz="1200" b="0" i="0" u="none" strike="noStrike" kern="1200" cap="none" spc="0" baseline="0">
        <a:solidFill>
          <a:srgbClr val="000000"/>
        </a:solidFill>
        <a:uFillTx/>
        <a:latin typeface="Tuffy-TTF" pitchFamily="34"/>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lvl="0"/>
            <a:fld id="{972FB306-CD8A-4ACA-BA88-1F5586CB3C99}" type="slidenum">
              <a:rPr lang="en-GB" smtClean="0"/>
              <a:t>17</a:t>
            </a:fld>
            <a:endParaRPr lang="en-GB"/>
          </a:p>
        </p:txBody>
      </p:sp>
    </p:spTree>
    <p:extLst>
      <p:ext uri="{BB962C8B-B14F-4D97-AF65-F5344CB8AC3E}">
        <p14:creationId xmlns:p14="http://schemas.microsoft.com/office/powerpoint/2010/main" val="3420136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lvl="0"/>
            <a:fld id="{972FB306-CD8A-4ACA-BA88-1F5586CB3C99}" type="slidenum">
              <a:rPr lang="en-GB" smtClean="0"/>
              <a:t>21</a:t>
            </a:fld>
            <a:endParaRPr lang="en-GB"/>
          </a:p>
        </p:txBody>
      </p:sp>
    </p:spTree>
    <p:extLst>
      <p:ext uri="{BB962C8B-B14F-4D97-AF65-F5344CB8AC3E}">
        <p14:creationId xmlns:p14="http://schemas.microsoft.com/office/powerpoint/2010/main" val="3296036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3D9FE80-BF9D-4A7F-BE98-64E32965D6CB}"/>
              </a:ext>
            </a:extLst>
          </p:cNvPr>
          <p:cNvPicPr>
            <a:picLocks noChangeAspect="1"/>
          </p:cNvPicPr>
          <p:nvPr/>
        </p:nvPicPr>
        <p:blipFill>
          <a:blip r:embed="rId3"/>
          <a:srcRect/>
          <a:stretch>
            <a:fillRect/>
          </a:stretch>
        </p:blipFill>
        <p:spPr>
          <a:xfrm>
            <a:off x="8523286" y="6196010"/>
            <a:ext cx="576264" cy="581028"/>
          </a:xfrm>
          <a:prstGeom prst="rect">
            <a:avLst/>
          </a:prstGeom>
          <a:noFill/>
          <a:ln>
            <a:noFill/>
          </a:ln>
        </p:spPr>
      </p:pic>
    </p:spTree>
    <p:extLst>
      <p:ext uri="{BB962C8B-B14F-4D97-AF65-F5344CB8AC3E}">
        <p14:creationId xmlns:p14="http://schemas.microsoft.com/office/powerpoint/2010/main" val="292163743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412A227B-4BB0-4D6E-A51E-8083129E5770}"/>
              </a:ext>
            </a:extLst>
          </p:cNvPr>
          <p:cNvSpPr/>
          <p:nvPr/>
        </p:nvSpPr>
        <p:spPr>
          <a:xfrm>
            <a:off x="457200" y="438153"/>
            <a:ext cx="8220071" cy="5957892"/>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50" b="0" i="0" u="none" strike="noStrike" kern="1200" cap="none" spc="0" baseline="0">
                <a:solidFill>
                  <a:srgbClr val="FFFFFF"/>
                </a:solidFill>
                <a:uFillTx/>
                <a:latin typeface="Twinkl"/>
              </a:rPr>
              <a:t> </a:t>
            </a:r>
          </a:p>
        </p:txBody>
      </p:sp>
    </p:spTree>
    <p:extLst>
      <p:ext uri="{BB962C8B-B14F-4D97-AF65-F5344CB8AC3E}">
        <p14:creationId xmlns:p14="http://schemas.microsoft.com/office/powerpoint/2010/main" val="206499401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534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nd Slide">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E9E49B0-F6E6-432C-8A9C-F5C6E6CB7DEC}"/>
              </a:ext>
            </a:extLst>
          </p:cNvPr>
          <p:cNvPicPr>
            <a:picLocks noChangeAspect="1"/>
          </p:cNvPicPr>
          <p:nvPr/>
        </p:nvPicPr>
        <p:blipFill>
          <a:blip r:embed="rId3"/>
          <a:srcRect/>
          <a:stretch>
            <a:fillRect/>
          </a:stretch>
        </p:blipFill>
        <p:spPr>
          <a:xfrm>
            <a:off x="8523286" y="6196010"/>
            <a:ext cx="576264" cy="581028"/>
          </a:xfrm>
          <a:prstGeom prst="rect">
            <a:avLst/>
          </a:prstGeom>
          <a:noFill/>
          <a:ln>
            <a:noFill/>
          </a:ln>
        </p:spPr>
      </p:pic>
    </p:spTree>
    <p:extLst>
      <p:ext uri="{BB962C8B-B14F-4D97-AF65-F5344CB8AC3E}">
        <p14:creationId xmlns:p14="http://schemas.microsoft.com/office/powerpoint/2010/main" val="27246911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175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
    <p:bg>
      <p:bgPr>
        <a:blipFill>
          <a:blip r:embed="rId2"/>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9BCC900E-D4EB-432F-8AC0-669DAC41AF1F}"/>
              </a:ext>
            </a:extLst>
          </p:cNvPr>
          <p:cNvSpPr/>
          <p:nvPr/>
        </p:nvSpPr>
        <p:spPr>
          <a:xfrm>
            <a:off x="457200" y="438153"/>
            <a:ext cx="8220071" cy="5957892"/>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350" b="0" i="0" u="none" strike="noStrike" kern="1200" cap="none" spc="0" baseline="0">
                <a:solidFill>
                  <a:srgbClr val="FFFFFF"/>
                </a:solidFill>
                <a:uFillTx/>
                <a:latin typeface="Twinkl"/>
              </a:rPr>
              <a:t> </a:t>
            </a:r>
          </a:p>
        </p:txBody>
      </p:sp>
      <p:sp>
        <p:nvSpPr>
          <p:cNvPr id="3" name="Title 5">
            <a:extLst>
              <a:ext uri="{FF2B5EF4-FFF2-40B4-BE49-F238E27FC236}">
                <a16:creationId xmlns:a16="http://schemas.microsoft.com/office/drawing/2014/main" id="{53B27A85-63A3-4614-90EC-259CD6E7F68A}"/>
              </a:ext>
            </a:extLst>
          </p:cNvPr>
          <p:cNvSpPr txBox="1">
            <a:spLocks noGrp="1"/>
          </p:cNvSpPr>
          <p:nvPr>
            <p:ph type="title"/>
          </p:nvPr>
        </p:nvSpPr>
        <p:spPr>
          <a:xfrm>
            <a:off x="457200" y="478898"/>
            <a:ext cx="8220071" cy="994309"/>
          </a:xfrm>
        </p:spPr>
        <p:txBody>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389557192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E35AFC-5A25-4C03-A1CA-D15B730581D0}"/>
              </a:ext>
            </a:extLst>
          </p:cNvPr>
          <p:cNvSpPr txBox="1">
            <a:spLocks noGrp="1"/>
          </p:cNvSpPr>
          <p:nvPr>
            <p:ph type="title"/>
          </p:nvPr>
        </p:nvSpPr>
        <p:spPr>
          <a:xfrm>
            <a:off x="490539" y="695328"/>
            <a:ext cx="8162921" cy="1150936"/>
          </a:xfrm>
          <a:prstGeom prst="rect">
            <a:avLst/>
          </a:prstGeom>
          <a:noFill/>
          <a:ln>
            <a:noFill/>
          </a:ln>
        </p:spPr>
        <p:txBody>
          <a:bodyPr vert="horz" wrap="square" lIns="251999" tIns="251999" rIns="251999" bIns="251999" anchor="ctr" anchorCtr="1" compatLnSpc="1">
            <a:no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E5ACEAE3-5316-413C-B68A-523DB0C29C40}"/>
              </a:ext>
            </a:extLst>
          </p:cNvPr>
          <p:cNvSpPr txBox="1">
            <a:spLocks noGrp="1"/>
          </p:cNvSpPr>
          <p:nvPr>
            <p:ph type="body" idx="1"/>
          </p:nvPr>
        </p:nvSpPr>
        <p:spPr>
          <a:xfrm>
            <a:off x="490539" y="1957392"/>
            <a:ext cx="8162921" cy="4387848"/>
          </a:xfrm>
          <a:prstGeom prst="rect">
            <a:avLst/>
          </a:prstGeom>
          <a:noFill/>
          <a:ln>
            <a:noFill/>
          </a:ln>
        </p:spPr>
        <p:txBody>
          <a:bodyPr vert="horz" wrap="square" lIns="251999" tIns="251999" rIns="251999" bIns="251999" anchor="t" anchorCtr="0" compatLnSpc="1">
            <a:no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marL="0" marR="0" lvl="0" indent="0" algn="l" defTabSz="914400" rtl="0" fontAlgn="auto" hangingPunct="1">
        <a:lnSpc>
          <a:spcPct val="90000"/>
        </a:lnSpc>
        <a:spcBef>
          <a:spcPts val="0"/>
        </a:spcBef>
        <a:spcAft>
          <a:spcPts val="0"/>
        </a:spcAft>
        <a:buNone/>
        <a:tabLst/>
        <a:defRPr lang="en-US" sz="4000" b="1" i="0" u="none" strike="noStrike" kern="1200" cap="none" spc="0" baseline="0">
          <a:solidFill>
            <a:srgbClr val="1C1C1C"/>
          </a:solidFill>
          <a:uFillTx/>
          <a:latin typeface="Twinkl" pitchFamily="50"/>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GB" sz="1800" b="0" i="0" u="none" strike="noStrike" kern="1200" cap="none" spc="0" baseline="0">
          <a:solidFill>
            <a:srgbClr val="1C1C1C"/>
          </a:solidFill>
          <a:uFillTx/>
          <a:latin typeface="Twinkl" pitchFamily="50"/>
          <a:ea typeface="Tuffy-TTF" pitchFamily="34"/>
          <a:cs typeface="Tuffy-TTF" pitchFamily="34"/>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GB" sz="1600" b="0" i="0" u="none" strike="noStrike" kern="1200" cap="none" spc="0" baseline="0">
          <a:solidFill>
            <a:srgbClr val="1C1C1C"/>
          </a:solidFill>
          <a:uFillTx/>
          <a:latin typeface="Twinkl" pitchFamily="50"/>
          <a:ea typeface="Tuffy-TTF" pitchFamily="34"/>
          <a:cs typeface="Tuffy-TTF" pitchFamily="34"/>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GB" sz="1400" b="0" i="0" u="none" strike="noStrike" kern="1200" cap="none" spc="0" baseline="0">
          <a:solidFill>
            <a:srgbClr val="1C1C1C"/>
          </a:solidFill>
          <a:uFillTx/>
          <a:latin typeface="Twinkl" pitchFamily="50"/>
          <a:ea typeface="Tuffy-TTF" pitchFamily="34"/>
          <a:cs typeface="Tuffy-TTF" pitchFamily="34"/>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GB" sz="1400" b="0" i="0" u="none" strike="noStrike" kern="1200" cap="none" spc="0" baseline="0">
          <a:solidFill>
            <a:srgbClr val="1C1C1C"/>
          </a:solidFill>
          <a:uFillTx/>
          <a:latin typeface="Twinkl" pitchFamily="50"/>
          <a:ea typeface="Tuffy-TTF" pitchFamily="34"/>
          <a:cs typeface="Tuffy-TTF" pitchFamily="34"/>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GB" sz="1400" b="0" i="0" u="none" strike="noStrike" kern="1200" cap="none" spc="0" baseline="0">
          <a:solidFill>
            <a:srgbClr val="1C1C1C"/>
          </a:solidFill>
          <a:uFillTx/>
          <a:latin typeface="Twinkl" pitchFamily="50"/>
          <a:ea typeface="Tuffy-TTF" pitchFamily="34"/>
          <a:cs typeface="Tuffy-TTF"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F21931-038E-4846-96B4-054DB145BBBF}"/>
              </a:ext>
            </a:extLst>
          </p:cNvPr>
          <p:cNvSpPr txBox="1"/>
          <p:nvPr/>
        </p:nvSpPr>
        <p:spPr>
          <a:xfrm>
            <a:off x="1443908" y="1916252"/>
            <a:ext cx="5083443" cy="2646878"/>
          </a:xfrm>
          <a:prstGeom prst="rect">
            <a:avLst/>
          </a:prstGeom>
          <a:noFill/>
        </p:spPr>
        <p:txBody>
          <a:bodyPr wrap="none">
            <a:spAutoFit/>
          </a:bodyPr>
          <a:lstStyle/>
          <a:p>
            <a:pPr>
              <a:defRPr/>
            </a:pPr>
            <a:r>
              <a:rPr lang="en-GB" sz="16600" dirty="0">
                <a:ln w="28575">
                  <a:solidFill>
                    <a:schemeClr val="tx1"/>
                  </a:solidFill>
                </a:ln>
                <a:solidFill>
                  <a:schemeClr val="bg1"/>
                </a:solidFill>
                <a:latin typeface="Twinkl SemiBold" pitchFamily="2" charset="0"/>
              </a:rPr>
              <a:t>these</a:t>
            </a:r>
          </a:p>
        </p:txBody>
      </p:sp>
      <p:pic>
        <p:nvPicPr>
          <p:cNvPr id="12291" name="Picture 3">
            <a:extLst>
              <a:ext uri="{FF2B5EF4-FFF2-40B4-BE49-F238E27FC236}">
                <a16:creationId xmlns:a16="http://schemas.microsoft.com/office/drawing/2014/main" id="{C193A130-33CA-4EC4-84F1-719E69309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913" y="1397000"/>
            <a:ext cx="1296987"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0938E650-B059-4DEC-AF9B-676FF66829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8500" y="2792413"/>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B5382A2F-D706-4110-BDD0-BF6CB996DD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052638"/>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74FFEF4C-0BDF-4C0F-9F86-4105747DBD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6075" y="2360613"/>
            <a:ext cx="711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00ADB6BE-C4EB-4DC0-A7E7-C5CDEA49CF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9213" y="1852613"/>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02ACBB94-9D62-44B4-B13C-90D5788449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2075" y="2792413"/>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4CF9F6F5-0D6F-4B5F-A04E-CD13322437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3188" y="2414588"/>
            <a:ext cx="70961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Write Action">
            <a:extLst>
              <a:ext uri="{FF2B5EF4-FFF2-40B4-BE49-F238E27FC236}">
                <a16:creationId xmlns:a16="http://schemas.microsoft.com/office/drawing/2014/main" id="{CCABB6C7-FBAA-4577-88D3-81D92E533BE8}"/>
              </a:ext>
            </a:extLst>
          </p:cNvPr>
          <p:cNvGrpSpPr>
            <a:grpSpLocks/>
          </p:cNvGrpSpPr>
          <p:nvPr/>
        </p:nvGrpSpPr>
        <p:grpSpPr bwMode="auto">
          <a:xfrm>
            <a:off x="6915150" y="5516563"/>
            <a:ext cx="1544638" cy="720725"/>
            <a:chOff x="6914614" y="5517232"/>
            <a:chExt cx="1545818" cy="720080"/>
          </a:xfrm>
        </p:grpSpPr>
        <p:grpSp>
          <p:nvGrpSpPr>
            <p:cNvPr id="21" name="Write action">
              <a:extLst>
                <a:ext uri="{FF2B5EF4-FFF2-40B4-BE49-F238E27FC236}">
                  <a16:creationId xmlns:a16="http://schemas.microsoft.com/office/drawing/2014/main" id="{CAB8BC96-DC11-43C8-A1CC-C81FDBF59174}"/>
                </a:ext>
              </a:extLst>
            </p:cNvPr>
            <p:cNvGrpSpPr>
              <a:grpSpLocks/>
            </p:cNvGrpSpPr>
            <p:nvPr/>
          </p:nvGrpSpPr>
          <p:grpSpPr bwMode="auto">
            <a:xfrm>
              <a:off x="6914614" y="5517232"/>
              <a:ext cx="1545818" cy="720080"/>
              <a:chOff x="6914614" y="5517232"/>
              <a:chExt cx="1545818" cy="720080"/>
            </a:xfrm>
          </p:grpSpPr>
          <p:sp>
            <p:nvSpPr>
              <p:cNvPr id="25" name="Rectangle: Rounded Corners 12">
                <a:extLst>
                  <a:ext uri="{FF2B5EF4-FFF2-40B4-BE49-F238E27FC236}">
                    <a16:creationId xmlns:a16="http://schemas.microsoft.com/office/drawing/2014/main" id="{FA4B1FC3-4A12-4228-A2C5-C4FE330F7EE6}"/>
                  </a:ext>
                </a:extLst>
              </p:cNvPr>
              <p:cNvSpPr/>
              <p:nvPr/>
            </p:nvSpPr>
            <p:spPr>
              <a:xfrm>
                <a:off x="6914614" y="5650463"/>
                <a:ext cx="1099389" cy="432999"/>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26" name="Oval 25">
                <a:extLst>
                  <a:ext uri="{FF2B5EF4-FFF2-40B4-BE49-F238E27FC236}">
                    <a16:creationId xmlns:a16="http://schemas.microsoft.com/office/drawing/2014/main" id="{EE66B1F8-7593-4B87-8D3C-F5619BE2160B}"/>
                  </a:ext>
                </a:extLst>
              </p:cNvPr>
              <p:cNvSpPr/>
              <p:nvPr/>
            </p:nvSpPr>
            <p:spPr>
              <a:xfrm>
                <a:off x="7740745" y="5517232"/>
                <a:ext cx="719687" cy="720080"/>
              </a:xfrm>
              <a:prstGeom prst="ellipse">
                <a:avLst/>
              </a:prstGeom>
              <a:solidFill>
                <a:schemeClr val="bg1"/>
              </a:solidFill>
              <a:ln w="5715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24" name="Picture 6">
              <a:extLst>
                <a:ext uri="{FF2B5EF4-FFF2-40B4-BE49-F238E27FC236}">
                  <a16:creationId xmlns:a16="http://schemas.microsoft.com/office/drawing/2014/main" id="{F2BFD329-080D-4189-B116-AD0E8E7C9A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a:extLst>
              <a:ext uri="{FF2B5EF4-FFF2-40B4-BE49-F238E27FC236}">
                <a16:creationId xmlns:a16="http://schemas.microsoft.com/office/drawing/2014/main" id="{A0D80090-5423-445F-A667-E31337E05CAA}"/>
              </a:ext>
            </a:extLst>
          </p:cNvPr>
          <p:cNvGrpSpPr/>
          <p:nvPr/>
        </p:nvGrpSpPr>
        <p:grpSpPr>
          <a:xfrm>
            <a:off x="8020050" y="227397"/>
            <a:ext cx="1123947" cy="504056"/>
            <a:chOff x="8020930" y="1700808"/>
            <a:chExt cx="1159582" cy="504056"/>
          </a:xfrm>
          <a:solidFill>
            <a:srgbClr val="F9B000"/>
          </a:solidFill>
        </p:grpSpPr>
        <p:sp>
          <p:nvSpPr>
            <p:cNvPr id="28" name="Oval 27">
              <a:extLst>
                <a:ext uri="{FF2B5EF4-FFF2-40B4-BE49-F238E27FC236}">
                  <a16:creationId xmlns:a16="http://schemas.microsoft.com/office/drawing/2014/main" id="{4E1A8C21-6672-46CB-AE03-D31722E0A0F5}"/>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Rectangle 29">
              <a:extLst>
                <a:ext uri="{FF2B5EF4-FFF2-40B4-BE49-F238E27FC236}">
                  <a16:creationId xmlns:a16="http://schemas.microsoft.com/office/drawing/2014/main" id="{AAEAA3A1-CE21-48A7-BB11-315BC11377B8}"/>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latin typeface="Twinkl" pitchFamily="2" charset="0"/>
                </a:rPr>
                <a:t>Teach</a:t>
              </a:r>
            </a:p>
          </p:txBody>
        </p:sp>
      </p:grpSp>
    </p:spTree>
    <p:extLst>
      <p:ext uri="{BB962C8B-B14F-4D97-AF65-F5344CB8AC3E}">
        <p14:creationId xmlns:p14="http://schemas.microsoft.com/office/powerpoint/2010/main" val="2894536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1.38889E-6 1.85185E-6 L -0.00191 0.15208 C -0.00191 0.15463 -0.00191 0.15717 -0.00156 0.15972 C -0.00139 0.16065 -0.00104 0.16134 -0.00052 0.1618 C 0.00035 0.1625 0.00313 0.16342 0.00434 0.16366 C 0.00504 0.16412 0.00556 0.16481 0.00625 0.16504 C 0.00764 0.16551 0.01024 0.16643 0.01024 0.16666 C 0.01389 0.1662 0.01771 0.16597 0.02153 0.16574 C 0.02205 0.16551 0.02274 0.16528 0.02344 0.16504 C 0.02431 0.16481 0.025 0.16458 0.02587 0.16435 C 0.03004 0.16065 0.02465 0.16504 0.02882 0.1625 C 0.02934 0.16204 0.02969 0.16157 0.03021 0.16111 C 0.03229 0.15972 0.03143 0.16157 0.03229 0.15926 " pathEditMode="relative" rAng="0" ptsTypes="AAAAAAAAAAAAA">
                                      <p:cBhvr>
                                        <p:cTn id="10" dur="3000" fill="hold"/>
                                        <p:tgtEl>
                                          <p:spTgt spid="16"/>
                                        </p:tgtEl>
                                        <p:attrNameLst>
                                          <p:attrName>ppt_x</p:attrName>
                                          <p:attrName>ppt_y</p:attrName>
                                        </p:attrNameLst>
                                      </p:cBhvr>
                                      <p:rCtr x="1510" y="8333"/>
                                    </p:animMotion>
                                  </p:childTnLst>
                                </p:cTn>
                              </p:par>
                            </p:childTnLst>
                          </p:cTn>
                        </p:par>
                        <p:par>
                          <p:cTn id="11" fill="hold">
                            <p:stCondLst>
                              <p:cond delay="3500"/>
                            </p:stCondLst>
                            <p:childTnLst>
                              <p:par>
                                <p:cTn id="12" presetID="10" presetClass="exit" presetSubtype="0" fill="hold" nodeType="after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4500"/>
                            </p:stCondLst>
                            <p:childTnLst>
                              <p:par>
                                <p:cTn id="20" presetID="42" presetClass="path" presetSubtype="0" accel="50000" decel="50000" fill="hold" nodeType="afterEffect">
                                  <p:stCondLst>
                                    <p:cond delay="0"/>
                                  </p:stCondLst>
                                  <p:childTnLst>
                                    <p:animMotion origin="layout" path="M 3.33333E-6 4.44444E-6 L 0.05746 -0.00116 " pathEditMode="relative" rAng="0" ptsTypes="AA">
                                      <p:cBhvr>
                                        <p:cTn id="21" dur="2000" fill="hold"/>
                                        <p:tgtEl>
                                          <p:spTgt spid="18"/>
                                        </p:tgtEl>
                                        <p:attrNameLst>
                                          <p:attrName>ppt_x</p:attrName>
                                          <p:attrName>ppt_y</p:attrName>
                                        </p:attrNameLst>
                                      </p:cBhvr>
                                      <p:rCtr x="2865" y="-69"/>
                                    </p:animMotion>
                                  </p:childTnLst>
                                </p:cTn>
                              </p:par>
                            </p:childTnLst>
                          </p:cTn>
                        </p:par>
                        <p:par>
                          <p:cTn id="22" fill="hold">
                            <p:stCondLst>
                              <p:cond delay="6500"/>
                            </p:stCondLst>
                            <p:childTnLst>
                              <p:par>
                                <p:cTn id="23" presetID="10" presetClass="exit" presetSubtype="0" fill="hold" nodeType="after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par>
                          <p:cTn id="26" fill="hold">
                            <p:stCondLst>
                              <p:cond delay="700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7500"/>
                            </p:stCondLst>
                            <p:childTnLst>
                              <p:par>
                                <p:cTn id="31" presetID="0" presetClass="path" presetSubtype="0" accel="50000" decel="50000" fill="hold" nodeType="afterEffect">
                                  <p:stCondLst>
                                    <p:cond delay="0"/>
                                  </p:stCondLst>
                                  <p:childTnLst>
                                    <p:animMotion origin="layout" path="M -6.38889E-6 -4.44444E-6 L -0.00504 0.20625 L 0.00155 0.12084 C 0.00242 0.11806 0.00294 0.11482 0.00416 0.11204 C 0.00468 0.11065 0.00572 0.10973 0.00659 0.10857 C 0.00815 0.10695 0.00919 0.10625 0.01076 0.10533 L 0.02846 0.08959 L 0.0361 0.08727 C 0.03749 0.08681 0.03888 0.08635 0.04027 0.08612 C 0.04322 0.08565 0.04635 0.08542 0.04947 0.08519 C 0.05121 0.08542 0.05294 0.08542 0.05451 0.08612 C 0.05555 0.08658 0.05607 0.08774 0.05711 0.08843 C 0.0578 0.08889 0.05867 0.08912 0.05954 0.08959 C 0.06006 0.09028 0.06076 0.09098 0.06128 0.0919 C 0.0618 0.09283 0.06232 0.09399 0.06284 0.09514 C 0.06371 0.09676 0.06458 0.09815 0.06544 0.09954 C 0.06683 0.10556 0.06631 0.10186 0.06631 0.11088 L 0.06128 0.18936 C 0.06215 0.19237 0.06301 0.19537 0.06371 0.19838 C 0.06405 0.19931 0.06388 0.20093 0.06458 0.20162 C 0.06544 0.20255 0.06683 0.20232 0.06787 0.20278 L 0.08315 0.20162 " pathEditMode="relative" ptsTypes="AAAAAAAAAAAAAAAAAAAAAA">
                                      <p:cBhvr>
                                        <p:cTn id="32" dur="2750" fill="hold"/>
                                        <p:tgtEl>
                                          <p:spTgt spid="20"/>
                                        </p:tgtEl>
                                        <p:attrNameLst>
                                          <p:attrName>ppt_x</p:attrName>
                                          <p:attrName>ppt_y</p:attrName>
                                        </p:attrNameLst>
                                      </p:cBhvr>
                                    </p:animMotion>
                                  </p:childTnLst>
                                </p:cTn>
                              </p:par>
                            </p:childTnLst>
                          </p:cTn>
                        </p:par>
                        <p:par>
                          <p:cTn id="33" fill="hold">
                            <p:stCondLst>
                              <p:cond delay="10250"/>
                            </p:stCondLst>
                            <p:childTnLst>
                              <p:par>
                                <p:cTn id="34" presetID="10" presetClass="exit" presetSubtype="0" fill="hold" nodeType="afterEffect">
                                  <p:stCondLst>
                                    <p:cond delay="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par>
                          <p:cTn id="37" fill="hold">
                            <p:stCondLst>
                              <p:cond delay="1075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11250"/>
                            </p:stCondLst>
                            <p:childTnLst>
                              <p:par>
                                <p:cTn id="42" presetID="0" presetClass="path" presetSubtype="0" accel="50000" decel="50000" fill="hold" nodeType="afterEffect">
                                  <p:stCondLst>
                                    <p:cond delay="0"/>
                                  </p:stCondLst>
                                  <p:childTnLst>
                                    <p:animMotion origin="layout" path="M 5.55556E-7 -4.07407E-6 L 5.55556E-7 0.00024 C 0.00712 -0.00115 0.00156 -0.00023 0.00712 -0.00138 C 0.00816 -0.00162 0.0092 -0.00162 0.01042 -0.00208 C 0.01198 -0.00231 0.01354 -0.00254 0.0151 -0.00324 C 0.01597 -0.0037 0.01701 -0.00439 0.01788 -0.00439 L 0.0217 -0.00509 L 0.02604 -0.00694 C 0.02639 -0.00717 0.02691 -0.00763 0.02743 -0.00763 C 0.0283 -0.00787 0.03021 -0.00833 0.03125 -0.00902 C 0.0316 -0.00926 0.03212 -0.00995 0.03264 -0.01018 C 0.03316 -0.01064 0.03385 -0.01064 0.03455 -0.01088 C 0.0349 -0.01111 0.03542 -0.01134 0.03594 -0.01157 C 0.03681 -0.01226 0.03767 -0.01342 0.03871 -0.01388 C 0.03924 -0.01412 0.03976 -0.01435 0.0401 -0.01458 C 0.04444 -0.01782 0.04167 -0.01597 0.04444 -0.01898 C 0.04479 -0.01944 0.04549 -0.0199 0.04583 -0.02037 C 0.04653 -0.02106 0.04774 -0.02291 0.04774 -0.02268 C 0.04792 -0.02361 0.04792 -0.02453 0.04826 -0.02546 C 0.04983 -0.03032 0.04861 -0.0243 0.04965 -0.02916 C 0.05 -0.03078 0.05035 -0.0324 0.05052 -0.03426 C 0.05087 -0.0368 0.05104 -0.03935 0.05156 -0.04189 C 0.05156 -0.04236 0.05191 -0.04305 0.05208 -0.04375 C 0.05191 -0.04884 0.05191 -0.0537 0.05156 -0.05879 C 0.05139 -0.06018 0.05052 -0.06319 0.04965 -0.06458 C 0.04931 -0.06504 0.04861 -0.06527 0.04826 -0.06574 C 0.04774 -0.06643 0.0474 -0.06736 0.04687 -0.06759 C 0.04583 -0.06828 0.04496 -0.06851 0.04392 -0.06898 L 0.04115 -0.07013 C 0.04062 -0.07037 0.0401 -0.07083 0.03976 -0.07083 C 0.03437 -0.07176 0.03715 -0.07129 0.03125 -0.07199 C 0.02743 -0.07176 0.02396 -0.07199 0.02031 -0.07083 C 0.01979 -0.0706 0.01927 -0.07037 0.01892 -0.07013 C 0.01806 -0.0699 0.01736 -0.0699 0.01649 -0.06967 C 0.01528 -0.06921 0.01267 -0.06828 0.01267 -0.06805 C 0.01233 -0.06782 0.01215 -0.06736 0.01181 -0.06713 C 0.01094 -0.06643 0.00816 -0.06597 0.00746 -0.06574 C 0.00347 -0.06388 0.00833 -0.06643 0.00521 -0.06388 C 0.00469 -0.06365 0.00417 -0.06342 0.00365 -0.06319 C 0.0033 -0.06273 0.00278 -0.06226 0.00226 -0.06203 C 0.00174 -0.06157 0.00104 -0.06134 0.00035 -0.06064 C -0.00035 -0.05995 -0.00069 -0.05879 -0.00156 -0.0581 L -0.00295 -0.05694 C -0.00538 -0.05185 -0.00208 -0.0581 -0.00521 -0.0537 C -0.00608 -0.05277 -0.0066 -0.05069 -0.00712 -0.0493 C -0.00868 -0.04583 -0.00851 -0.04629 -0.01007 -0.04421 C -0.01024 -0.04259 -0.01076 -0.04097 -0.01094 -0.03935 C -0.01163 -0.03379 -0.01129 -0.0368 -0.01181 -0.03032 C -0.01181 -0.01689 -0.01181 -0.00347 -0.01146 0.00996 C -0.01129 0.01412 -0.01146 0.01829 -0.01042 0.02199 C -0.0099 0.02408 -0.0099 0.02431 -0.00955 0.02639 C -0.00938 0.02755 -0.0092 0.02848 -0.00903 0.02963 C -0.00885 0.03079 -0.00833 0.03218 -0.00816 0.03334 C -0.00799 0.03403 -0.00747 0.0382 -0.00712 0.03912 C -0.00694 0.03982 -0.0066 0.04028 -0.00625 0.04098 C -0.00608 0.04167 -0.0059 0.04237 -0.00573 0.04283 C -0.00521 0.04468 -0.00434 0.04653 -0.0033 0.04792 C -0.00295 0.04838 -0.00243 0.04862 -0.00191 0.04908 C -0.00156 0.04954 -0.00139 0.05024 -0.00104 0.05047 C 0.00052 0.05139 0.00208 0.05186 0.00365 0.05232 C 0.00503 0.05278 0.00573 0.05348 0.00712 0.05371 C 0.00868 0.05394 0.01059 0.05394 0.01233 0.05417 C 0.01267 0.0544 0.01319 0.05463 0.01371 0.05487 C 0.01493 0.05533 0.01753 0.05579 0.01892 0.05625 C 0.02153 0.05579 0.0224 0.05579 0.02448 0.05487 C 0.02552 0.0544 0.02639 0.05371 0.02743 0.05371 L 0.0316 0.05301 C 0.03385 0.05255 0.03819 0.05162 0.03819 0.05186 C 0.03906 0.05139 0.03976 0.0507 0.04062 0.05047 C 0.04167 0.05 0.04375 0.05 0.04496 0.04908 C 0.04618 0.04838 0.04948 0.04537 0.05017 0.04352 L 0.05052 0.04213 " pathEditMode="relative" rAng="0" ptsTypes="AAAAAAAAAAAAAAAAAAAAAAAAAAAAAAAAAAAAAAAAAAAAAAAAAAAAAAAAAAAAAAAAAAAAAAAA">
                                      <p:cBhvr>
                                        <p:cTn id="43" dur="2750" fill="hold"/>
                                        <p:tgtEl>
                                          <p:spTgt spid="22"/>
                                        </p:tgtEl>
                                        <p:attrNameLst>
                                          <p:attrName>ppt_x</p:attrName>
                                          <p:attrName>ppt_y</p:attrName>
                                        </p:attrNameLst>
                                      </p:cBhvr>
                                      <p:rCtr x="2014" y="-787"/>
                                    </p:animMotion>
                                  </p:childTnLst>
                                </p:cTn>
                              </p:par>
                            </p:childTnLst>
                          </p:cTn>
                        </p:par>
                        <p:par>
                          <p:cTn id="44" fill="hold">
                            <p:stCondLst>
                              <p:cond delay="14000"/>
                            </p:stCondLst>
                            <p:childTnLst>
                              <p:par>
                                <p:cTn id="45" presetID="10" presetClass="exit" presetSubtype="0" fill="hold" nodeType="after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par>
                          <p:cTn id="48" fill="hold">
                            <p:stCondLst>
                              <p:cond delay="14500"/>
                            </p:stCondLst>
                            <p:childTnLst>
                              <p:par>
                                <p:cTn id="49" presetID="10" presetClass="entr" presetSubtype="0"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15000"/>
                            </p:stCondLst>
                            <p:childTnLst>
                              <p:par>
                                <p:cTn id="53" presetID="0" presetClass="path" presetSubtype="0" accel="50000" decel="50000" fill="hold" nodeType="afterEffect">
                                  <p:stCondLst>
                                    <p:cond delay="0"/>
                                  </p:stCondLst>
                                  <p:childTnLst>
                                    <p:animMotion origin="layout" path="M 5E-6 -3.7037E-7 L 5E-6 0.00023 C -0.00069 -0.00116 -0.00121 -0.00231 -0.0019 -0.00347 C -0.00295 -0.00532 -0.00381 -0.00579 -0.00538 -0.00718 C -0.00659 -0.00833 -0.00694 -0.0088 -0.00869 -0.00903 C -0.01006 -0.00949 -0.01164 -0.00972 -0.01285 -0.01018 C -0.01285 -0.00995 -0.01667 -0.01134 -0.01754 -0.01157 L -0.0191 -0.01204 C -0.02431 -0.01204 -0.02952 -0.01204 -0.03472 -0.01157 C -0.03785 -0.01134 -0.03697 -0.01065 -0.03924 -0.00972 C -0.03975 -0.00926 -0.04027 -0.00926 -0.04079 -0.00903 C -0.04131 -0.0088 -0.04166 -0.00833 -0.04219 -0.0081 C -0.04305 -0.00764 -0.04375 -0.00764 -0.04462 -0.00718 C -0.04514 -0.00671 -0.04548 -0.00625 -0.046 -0.00602 C -0.04687 -0.00556 -0.04775 -0.00556 -0.04843 -0.00509 C -0.04879 -0.00463 -0.04914 -0.0044 -0.04947 -0.00393 C -0.04982 -0.00347 -0.05018 -0.00301 -0.05069 -0.00255 C -0.05104 -0.00208 -0.05174 -0.00185 -0.05209 -0.00139 C -0.05243 -0.00093 -0.0526 -0.00046 -0.05295 -3.7037E-7 C -0.05329 0.00046 -0.05381 0.00046 -0.05399 0.00116 C -0.05435 0.00162 -0.05435 0.00232 -0.05451 0.00301 C -0.05451 0.0037 -0.05469 0.00417 -0.05486 0.00463 C -0.05469 0.01134 -0.05469 0.01806 -0.05451 0.025 C -0.05435 0.02616 -0.05435 0.02755 -0.05399 0.02894 C -0.05381 0.03009 -0.05295 0.03102 -0.05209 0.03148 C -0.05174 0.03171 -0.05138 0.03171 -0.05104 0.03194 C -0.05035 0.03241 -0.04982 0.03264 -0.04914 0.0331 C -0.04879 0.0331 -0.04826 0.03333 -0.04791 0.03357 C -0.04462 0.03542 -0.04791 0.0338 -0.04531 0.03495 C -0.04496 0.03565 -0.04444 0.03611 -0.04409 0.03657 C -0.04392 0.03704 -0.04375 0.03773 -0.0434 0.03819 C -0.0427 0.03912 -0.04201 0.03912 -0.04115 0.03958 C -0.04079 0.04005 -0.04045 0.04074 -0.03993 0.0412 C -0.03906 0.04167 -0.03697 0.04213 -0.03697 0.04236 C -0.03664 0.04259 -0.03628 0.04282 -0.03576 0.04306 C -0.03212 0.04514 -0.03664 0.04167 -0.0323 0.04468 C -0.03108 0.0456 -0.02987 0.04676 -0.02848 0.04769 C -0.02813 0.04815 -0.02761 0.04838 -0.02709 0.04884 C -0.02674 0.04907 -0.02622 0.04907 -0.02587 0.04931 C -0.02553 0.04954 -0.02518 0.05 -0.02466 0.05023 C -0.02431 0.05046 -0.02395 0.05046 -0.02362 0.05069 C -0.02327 0.05116 -0.02292 0.05162 -0.02239 0.05185 C -0.02119 0.05255 -0.01996 0.05301 -0.01857 0.05324 C -0.01805 0.0537 -0.01754 0.05394 -0.01719 0.0544 C -0.01667 0.05463 -0.01632 0.05509 -0.01598 0.05532 C -0.01528 0.05579 -0.01372 0.05648 -0.01372 0.05671 C -0.01268 0.05787 -0.01268 0.0581 -0.01145 0.0588 C -0.01094 0.05926 -0.01025 0.05949 -0.00989 0.05995 C -0.00902 0.06088 -0.0085 0.06204 -0.00764 0.06296 C -0.00381 0.0669 -0.0085 0.06181 -0.00451 0.06644 C -0.00381 0.06736 -0.00277 0.06829 -0.0019 0.06898 C -0.00017 0.07245 -0.00069 0.07083 5E-6 0.07361 C 0.00018 0.07708 0.00018 0.08032 0.00035 0.0838 C 0.00053 0.08426 0.00087 0.08472 0.00087 0.08519 C 0.00087 0.08704 0.0007 0.08866 0.00035 0.09028 C -0.00017 0.09398 -0.00017 0.09259 -0.00104 0.09491 C -0.00312 0.09977 -0.00156 0.09815 -0.00381 0.1 C -0.00434 0.10116 -0.00468 0.10208 -0.00572 0.10301 C -0.00607 0.10347 -0.00677 0.1037 -0.00729 0.10417 C -0.01041 0.10671 -0.00833 0.10556 -0.0106 0.10671 C -0.0144 0.11019 -0.01041 0.10671 -0.01337 0.10857 C -0.01372 0.10903 -0.01406 0.10949 -0.0144 0.10972 C -0.01511 0.10995 -0.01579 0.10995 -0.01632 0.11019 C -0.01719 0.11042 -0.01789 0.11088 -0.01857 0.11111 L -0.02014 0.11181 C -0.02518 0.11157 -0.03039 0.11157 -0.03541 0.11111 C -0.03576 0.11111 -0.03611 0.11088 -0.03664 0.11065 C -0.03785 0.11019 -0.04027 0.10972 -0.04027 0.10995 C -0.04079 0.10926 -0.04115 0.10903 -0.04149 0.10857 C -0.04219 0.10833 -0.04357 0.10787 -0.04409 0.10764 C -0.04687 0.10671 -0.04409 0.10718 -0.04914 0.10602 C -0.05121 0.10579 -0.05156 0.10579 -0.05329 0.10509 C -0.05365 0.10486 -0.05417 0.10486 -0.05451 0.10463 C -0.05712 0.10278 -0.05381 0.1044 -0.05712 0.10255 C -0.05781 0.10208 -0.05937 0.10162 -0.05937 0.10185 C -0.05973 0.10116 -0.06025 0.10093 -0.06059 0.10046 C -0.06076 0.1 -0.06059 0.09931 -0.06093 0.09907 C -0.06129 0.09861 -0.06197 0.09792 -0.06197 0.09815 " pathEditMode="relative" rAng="0" ptsTypes="AAAAAAAAAAAAAAAAAAAAAAAAAAAAAAAAAAAAAAAAAAAAAAAAAAAAAAAAAAAAAAAAAAAAAAAAAAAAAA">
                                      <p:cBhvr>
                                        <p:cTn id="54" dur="2750" fill="hold"/>
                                        <p:tgtEl>
                                          <p:spTgt spid="23"/>
                                        </p:tgtEl>
                                        <p:attrNameLst>
                                          <p:attrName>ppt_x</p:attrName>
                                          <p:attrName>ppt_y</p:attrName>
                                        </p:attrNameLst>
                                      </p:cBhvr>
                                      <p:rCtr x="-3056" y="4977"/>
                                    </p:animMotion>
                                  </p:childTnLst>
                                </p:cTn>
                              </p:par>
                            </p:childTnLst>
                          </p:cTn>
                        </p:par>
                        <p:par>
                          <p:cTn id="55" fill="hold">
                            <p:stCondLst>
                              <p:cond delay="17750"/>
                            </p:stCondLst>
                            <p:childTnLst>
                              <p:par>
                                <p:cTn id="56" presetID="10" presetClass="exit" presetSubtype="0" fill="hold" nodeType="after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par>
                          <p:cTn id="59" fill="hold">
                            <p:stCondLst>
                              <p:cond delay="18250"/>
                            </p:stCondLst>
                            <p:childTnLst>
                              <p:par>
                                <p:cTn id="60" presetID="10" presetClass="entr" presetSubtype="0"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par>
                          <p:cTn id="63" fill="hold">
                            <p:stCondLst>
                              <p:cond delay="18750"/>
                            </p:stCondLst>
                            <p:childTnLst>
                              <p:par>
                                <p:cTn id="64" presetID="0" presetClass="path" presetSubtype="0" accel="50000" decel="50000" fill="hold" nodeType="afterEffect">
                                  <p:stCondLst>
                                    <p:cond delay="0"/>
                                  </p:stCondLst>
                                  <p:childTnLst>
                                    <p:animMotion origin="layout" path="M -4.44444E-6 3.7037E-6 L -4.44444E-6 0.00023 C 0.00712 -0.00116 0.00157 -0.00024 0.00712 -0.00139 C 0.00816 -0.00162 0.00921 -0.00162 0.01042 -0.00209 C 0.01198 -0.00232 0.01355 -0.00255 0.01511 -0.00324 C 0.01598 -0.00371 0.01702 -0.0044 0.01789 -0.0044 L 0.02171 -0.0051 L 0.02605 -0.00695 C 0.02639 -0.00718 0.02691 -0.00764 0.02744 -0.00764 C 0.0283 -0.00787 0.03021 -0.00834 0.03125 -0.00903 C 0.0316 -0.00926 0.03212 -0.00996 0.03264 -0.01019 C 0.03316 -0.01065 0.03386 -0.01065 0.03455 -0.01088 C 0.0349 -0.01111 0.03542 -0.01135 0.03594 -0.01158 C 0.03681 -0.01227 0.03768 -0.01343 0.03872 -0.01389 C 0.03924 -0.01412 0.03976 -0.01436 0.04011 -0.01459 C 0.04445 -0.01783 0.04167 -0.01598 0.04445 -0.01899 C 0.0448 -0.01945 0.04549 -0.01991 0.04584 -0.02037 C 0.04653 -0.02107 0.04775 -0.02292 0.04775 -0.02269 C 0.04792 -0.02361 0.04792 -0.02454 0.04827 -0.02547 C 0.04983 -0.03033 0.04862 -0.02431 0.04966 -0.02917 C 0.05 -0.03079 0.05035 -0.03241 0.05053 -0.03426 C 0.05087 -0.03681 0.05105 -0.03936 0.05157 -0.0419 C 0.05157 -0.04236 0.05191 -0.04306 0.05209 -0.04375 C 0.05191 -0.04885 0.05191 -0.05371 0.05157 -0.0588 C 0.05139 -0.06019 0.05053 -0.0632 0.04966 -0.06459 C 0.04931 -0.06505 0.04862 -0.06528 0.04827 -0.06574 C 0.04775 -0.06644 0.0474 -0.06736 0.04688 -0.0676 C 0.04584 -0.06829 0.04497 -0.06852 0.04393 -0.06899 L 0.04115 -0.07014 C 0.04063 -0.07037 0.04011 -0.07084 0.03976 -0.07084 C 0.03438 -0.07176 0.03716 -0.0713 0.03125 -0.07199 C 0.02744 -0.07176 0.02396 -0.07199 0.02032 -0.07084 C 0.0198 -0.07061 0.01928 -0.07037 0.01893 -0.07014 C 0.01806 -0.06991 0.01737 -0.06991 0.0165 -0.06968 C 0.01528 -0.06922 0.01268 -0.06829 0.01268 -0.06806 C 0.01233 -0.06783 0.01216 -0.06736 0.01181 -0.06713 C 0.01094 -0.06644 0.00816 -0.06598 0.00747 -0.06574 C 0.00348 -0.06389 0.00834 -0.06644 0.00521 -0.06389 C 0.00469 -0.06366 0.00417 -0.06343 0.00365 -0.0632 C 0.0033 -0.06274 0.00278 -0.06227 0.00226 -0.06204 C 0.00174 -0.06158 0.00105 -0.06135 0.00035 -0.06065 C -0.00034 -0.05996 -0.00069 -0.0588 -0.00156 -0.05811 L -0.00295 -0.05695 C -0.00538 -0.05186 -0.00208 -0.05811 -0.0052 -0.05371 C -0.00607 -0.05278 -0.00659 -0.0507 -0.00711 -0.04931 C -0.00868 -0.04584 -0.0085 -0.0463 -0.01006 -0.04422 C -0.01024 -0.0426 -0.01076 -0.04098 -0.01093 -0.03936 C -0.01163 -0.0338 -0.01128 -0.03681 -0.0118 -0.03033 C -0.0118 -0.0169 -0.0118 -0.00348 -0.01145 0.00995 C -0.01128 0.01412 -0.01145 0.01828 -0.01041 0.02199 C -0.00989 0.02407 -0.00989 0.0243 -0.00954 0.02639 C -0.00937 0.02754 -0.0092 0.02847 -0.00902 0.02963 C -0.00885 0.03078 -0.00833 0.03217 -0.00816 0.03333 C -0.00798 0.03402 -0.00746 0.03819 -0.00711 0.03912 C -0.00694 0.03981 -0.00659 0.04027 -0.00625 0.04097 C -0.00607 0.04166 -0.0059 0.04236 -0.00572 0.04282 C -0.0052 0.04467 -0.00434 0.04652 -0.00329 0.04791 C -0.00295 0.04838 -0.00243 0.04861 -0.00191 0.04907 C -0.00156 0.04953 -0.00138 0.05023 -0.00104 0.05046 C 0.00053 0.05139 0.00209 0.05185 0.00365 0.05231 C 0.00504 0.05277 0.00573 0.05347 0.00712 0.0537 C 0.00869 0.05393 0.01059 0.05393 0.01233 0.05416 C 0.01268 0.05439 0.0132 0.05463 0.01372 0.05486 C 0.01494 0.05532 0.01754 0.05578 0.01893 0.05625 C 0.02153 0.05578 0.0224 0.05578 0.02448 0.05486 C 0.02553 0.05439 0.02639 0.0537 0.02744 0.0537 L 0.0316 0.05301 C 0.03386 0.05254 0.0382 0.05162 0.0382 0.05185 C 0.03907 0.05139 0.03976 0.05069 0.04063 0.05046 C 0.04167 0.05 0.04375 0.05 0.04497 0.04907 C 0.04619 0.04838 0.04948 0.04537 0.05018 0.04351 L 0.05053 0.04213 " pathEditMode="relative" rAng="0" ptsTypes="AAAAAAAAAAAAAAAAAAAAAAAAAAAAAAAAAAAAAAAAAAAAAAAAAAAAAAAAAAAAAAAAAAAAAAAA">
                                      <p:cBhvr>
                                        <p:cTn id="65" dur="2750" fill="hold"/>
                                        <p:tgtEl>
                                          <p:spTgt spid="17"/>
                                        </p:tgtEl>
                                        <p:attrNameLst>
                                          <p:attrName>ppt_x</p:attrName>
                                          <p:attrName>ppt_y</p:attrName>
                                        </p:attrNameLst>
                                      </p:cBhvr>
                                      <p:rCtr x="2014" y="-787"/>
                                    </p:animMotion>
                                  </p:childTnLst>
                                </p:cTn>
                              </p:par>
                            </p:childTnLst>
                          </p:cTn>
                        </p:par>
                        <p:par>
                          <p:cTn id="66" fill="hold">
                            <p:stCondLst>
                              <p:cond delay="21500"/>
                            </p:stCondLst>
                            <p:childTnLst>
                              <p:par>
                                <p:cTn id="67" presetID="10" presetClass="exit" presetSubtype="0" fill="hold" nodeType="afterEffect">
                                  <p:stCondLst>
                                    <p:cond delay="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F21931-038E-4846-96B4-054DB145BBBF}"/>
              </a:ext>
            </a:extLst>
          </p:cNvPr>
          <p:cNvSpPr txBox="1"/>
          <p:nvPr/>
        </p:nvSpPr>
        <p:spPr>
          <a:xfrm>
            <a:off x="1040496" y="1916252"/>
            <a:ext cx="5979522" cy="2646878"/>
          </a:xfrm>
          <a:prstGeom prst="rect">
            <a:avLst/>
          </a:prstGeom>
          <a:noFill/>
        </p:spPr>
        <p:txBody>
          <a:bodyPr wrap="none">
            <a:spAutoFit/>
          </a:bodyPr>
          <a:lstStyle/>
          <a:p>
            <a:pPr>
              <a:defRPr/>
            </a:pPr>
            <a:r>
              <a:rPr lang="en-GB" sz="16600" dirty="0">
                <a:ln w="28575">
                  <a:solidFill>
                    <a:schemeClr val="tx1"/>
                  </a:solidFill>
                </a:ln>
                <a:solidFill>
                  <a:schemeClr val="bg1"/>
                </a:solidFill>
                <a:latin typeface="Twinkl SemiBold" pitchFamily="2" charset="0"/>
              </a:rPr>
              <a:t>theme</a:t>
            </a:r>
          </a:p>
        </p:txBody>
      </p:sp>
      <p:pic>
        <p:nvPicPr>
          <p:cNvPr id="13315" name="Picture 3">
            <a:extLst>
              <a:ext uri="{FF2B5EF4-FFF2-40B4-BE49-F238E27FC236}">
                <a16:creationId xmlns:a16="http://schemas.microsoft.com/office/drawing/2014/main" id="{BFAD3747-0B4D-4257-8AC9-C35759A08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913" y="1397000"/>
            <a:ext cx="1296987"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CFC4C39E-6812-46F3-BE1F-5A54113EFC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7613" y="2789238"/>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135298A9-7FF7-4294-A814-9884DE6931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2052638"/>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D1D91AD0-A1A7-44F3-B2F8-84FA6DCA14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3013" y="2360613"/>
            <a:ext cx="711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9671968B-A15B-430C-B800-0BC263362A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852613"/>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E6E52AA7-3252-480D-8BDE-A93BBBA5FD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9963" y="2789238"/>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A725BBB9-07F3-4FEB-AF5E-853DB1C3CB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5150" y="2435225"/>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Write Action">
            <a:extLst>
              <a:ext uri="{FF2B5EF4-FFF2-40B4-BE49-F238E27FC236}">
                <a16:creationId xmlns:a16="http://schemas.microsoft.com/office/drawing/2014/main" id="{956394BC-856F-432A-8CE8-DC1CD56DD4D8}"/>
              </a:ext>
            </a:extLst>
          </p:cNvPr>
          <p:cNvGrpSpPr>
            <a:grpSpLocks/>
          </p:cNvGrpSpPr>
          <p:nvPr/>
        </p:nvGrpSpPr>
        <p:grpSpPr bwMode="auto">
          <a:xfrm>
            <a:off x="6915150" y="5516563"/>
            <a:ext cx="1544638" cy="720725"/>
            <a:chOff x="6914614" y="5517232"/>
            <a:chExt cx="1545818" cy="720080"/>
          </a:xfrm>
        </p:grpSpPr>
        <p:grpSp>
          <p:nvGrpSpPr>
            <p:cNvPr id="23" name="Write action">
              <a:extLst>
                <a:ext uri="{FF2B5EF4-FFF2-40B4-BE49-F238E27FC236}">
                  <a16:creationId xmlns:a16="http://schemas.microsoft.com/office/drawing/2014/main" id="{68412B45-317A-411F-9084-39675E77B43B}"/>
                </a:ext>
              </a:extLst>
            </p:cNvPr>
            <p:cNvGrpSpPr>
              <a:grpSpLocks/>
            </p:cNvGrpSpPr>
            <p:nvPr/>
          </p:nvGrpSpPr>
          <p:grpSpPr bwMode="auto">
            <a:xfrm>
              <a:off x="6914614" y="5517232"/>
              <a:ext cx="1545818" cy="720080"/>
              <a:chOff x="6914614" y="5517232"/>
              <a:chExt cx="1545818" cy="720080"/>
            </a:xfrm>
          </p:grpSpPr>
          <p:sp>
            <p:nvSpPr>
              <p:cNvPr id="25" name="Rectangle: Rounded Corners 12">
                <a:extLst>
                  <a:ext uri="{FF2B5EF4-FFF2-40B4-BE49-F238E27FC236}">
                    <a16:creationId xmlns:a16="http://schemas.microsoft.com/office/drawing/2014/main" id="{D60BF299-6112-499E-8490-C61FC7A32D97}"/>
                  </a:ext>
                </a:extLst>
              </p:cNvPr>
              <p:cNvSpPr/>
              <p:nvPr/>
            </p:nvSpPr>
            <p:spPr>
              <a:xfrm>
                <a:off x="6914614" y="5650463"/>
                <a:ext cx="1099389" cy="432999"/>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26" name="Oval 25">
                <a:extLst>
                  <a:ext uri="{FF2B5EF4-FFF2-40B4-BE49-F238E27FC236}">
                    <a16:creationId xmlns:a16="http://schemas.microsoft.com/office/drawing/2014/main" id="{7191854A-1C81-4BE5-AF9C-02533AFBE28C}"/>
                  </a:ext>
                </a:extLst>
              </p:cNvPr>
              <p:cNvSpPr/>
              <p:nvPr/>
            </p:nvSpPr>
            <p:spPr>
              <a:xfrm>
                <a:off x="7740745" y="5517232"/>
                <a:ext cx="719687" cy="720080"/>
              </a:xfrm>
              <a:prstGeom prst="ellipse">
                <a:avLst/>
              </a:prstGeom>
              <a:solidFill>
                <a:schemeClr val="bg1"/>
              </a:solidFill>
              <a:ln w="5715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24" name="Picture 6">
              <a:extLst>
                <a:ext uri="{FF2B5EF4-FFF2-40B4-BE49-F238E27FC236}">
                  <a16:creationId xmlns:a16="http://schemas.microsoft.com/office/drawing/2014/main" id="{63743036-1A1F-41D0-B6AB-3BF065AB96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a:extLst>
              <a:ext uri="{FF2B5EF4-FFF2-40B4-BE49-F238E27FC236}">
                <a16:creationId xmlns:a16="http://schemas.microsoft.com/office/drawing/2014/main" id="{11925D7C-BDC6-4838-87CC-6C0845DFABAA}"/>
              </a:ext>
            </a:extLst>
          </p:cNvPr>
          <p:cNvGrpSpPr/>
          <p:nvPr/>
        </p:nvGrpSpPr>
        <p:grpSpPr>
          <a:xfrm>
            <a:off x="8020050" y="227397"/>
            <a:ext cx="1123947" cy="504056"/>
            <a:chOff x="8020930" y="1700808"/>
            <a:chExt cx="1159582" cy="504056"/>
          </a:xfrm>
          <a:solidFill>
            <a:srgbClr val="F9B000"/>
          </a:solidFill>
        </p:grpSpPr>
        <p:sp>
          <p:nvSpPr>
            <p:cNvPr id="28" name="Oval 27">
              <a:extLst>
                <a:ext uri="{FF2B5EF4-FFF2-40B4-BE49-F238E27FC236}">
                  <a16:creationId xmlns:a16="http://schemas.microsoft.com/office/drawing/2014/main" id="{644B80A0-05EF-41FD-9C84-F08757BBAC52}"/>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Rectangle 29">
              <a:extLst>
                <a:ext uri="{FF2B5EF4-FFF2-40B4-BE49-F238E27FC236}">
                  <a16:creationId xmlns:a16="http://schemas.microsoft.com/office/drawing/2014/main" id="{C951576A-5077-42F8-AE48-8C303724E36A}"/>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latin typeface="Twinkl" pitchFamily="2" charset="0"/>
                </a:rPr>
                <a:t>Teach</a:t>
              </a:r>
            </a:p>
          </p:txBody>
        </p:sp>
      </p:grpSp>
    </p:spTree>
    <p:extLst>
      <p:ext uri="{BB962C8B-B14F-4D97-AF65-F5344CB8AC3E}">
        <p14:creationId xmlns:p14="http://schemas.microsoft.com/office/powerpoint/2010/main" val="3352350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1.11111E-6 4.07407E-6 L -0.00191 0.15208 C -0.00191 0.15463 -0.00191 0.15717 -0.00156 0.15972 C -0.00139 0.16064 -0.00104 0.16134 -0.00052 0.1618 C 0.00035 0.1625 0.00313 0.16342 0.00434 0.16365 C 0.00504 0.16412 0.00556 0.16481 0.00625 0.16504 C 0.00764 0.16551 0.01024 0.16643 0.01024 0.16666 C 0.01389 0.1662 0.01771 0.16597 0.02153 0.16574 C 0.02205 0.16551 0.02274 0.16527 0.02344 0.16504 C 0.02431 0.16481 0.025 0.16458 0.02587 0.16435 C 0.03004 0.16064 0.02465 0.16504 0.02882 0.1625 C 0.02934 0.16203 0.02969 0.16157 0.03021 0.16111 C 0.03229 0.15972 0.03142 0.16157 0.03229 0.15926 " pathEditMode="relative" rAng="0" ptsTypes="AAAAAAAAAAAAA">
                                      <p:cBhvr>
                                        <p:cTn id="10" dur="3000" fill="hold"/>
                                        <p:tgtEl>
                                          <p:spTgt spid="16"/>
                                        </p:tgtEl>
                                        <p:attrNameLst>
                                          <p:attrName>ppt_x</p:attrName>
                                          <p:attrName>ppt_y</p:attrName>
                                        </p:attrNameLst>
                                      </p:cBhvr>
                                      <p:rCtr x="1510" y="8333"/>
                                    </p:animMotion>
                                  </p:childTnLst>
                                </p:cTn>
                              </p:par>
                            </p:childTnLst>
                          </p:cTn>
                        </p:par>
                        <p:par>
                          <p:cTn id="11" fill="hold">
                            <p:stCondLst>
                              <p:cond delay="3500"/>
                            </p:stCondLst>
                            <p:childTnLst>
                              <p:par>
                                <p:cTn id="12" presetID="10" presetClass="exit" presetSubtype="0" fill="hold" nodeType="after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4500"/>
                            </p:stCondLst>
                            <p:childTnLst>
                              <p:par>
                                <p:cTn id="20" presetID="42" presetClass="path" presetSubtype="0" accel="50000" decel="50000" fill="hold" nodeType="afterEffect">
                                  <p:stCondLst>
                                    <p:cond delay="0"/>
                                  </p:stCondLst>
                                  <p:childTnLst>
                                    <p:animMotion origin="layout" path="M 3.61111E-6 -1.85185E-6 L 0.05746 -0.00116 " pathEditMode="relative" rAng="0" ptsTypes="AA">
                                      <p:cBhvr>
                                        <p:cTn id="21" dur="2000" fill="hold"/>
                                        <p:tgtEl>
                                          <p:spTgt spid="18"/>
                                        </p:tgtEl>
                                        <p:attrNameLst>
                                          <p:attrName>ppt_x</p:attrName>
                                          <p:attrName>ppt_y</p:attrName>
                                        </p:attrNameLst>
                                      </p:cBhvr>
                                      <p:rCtr x="2865" y="-69"/>
                                    </p:animMotion>
                                  </p:childTnLst>
                                </p:cTn>
                              </p:par>
                            </p:childTnLst>
                          </p:cTn>
                        </p:par>
                        <p:par>
                          <p:cTn id="22" fill="hold">
                            <p:stCondLst>
                              <p:cond delay="6500"/>
                            </p:stCondLst>
                            <p:childTnLst>
                              <p:par>
                                <p:cTn id="23" presetID="10" presetClass="exit" presetSubtype="0" fill="hold" nodeType="after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par>
                          <p:cTn id="26" fill="hold">
                            <p:stCondLst>
                              <p:cond delay="700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7500"/>
                            </p:stCondLst>
                            <p:childTnLst>
                              <p:par>
                                <p:cTn id="31" presetID="0" presetClass="path" presetSubtype="0" accel="50000" decel="50000" fill="hold" nodeType="afterEffect">
                                  <p:stCondLst>
                                    <p:cond delay="0"/>
                                  </p:stCondLst>
                                  <p:childTnLst>
                                    <p:animMotion origin="layout" path="M 4.72222E-6 7.40741E-7 L -0.00504 0.20625 L 0.00156 0.12083 C 0.00243 0.11805 0.00295 0.11481 0.00416 0.11204 C 0.00468 0.11065 0.00572 0.10972 0.00659 0.10856 C 0.00816 0.10694 0.0092 0.10625 0.01076 0.10532 L 0.02847 0.08958 L 0.03611 0.08727 C 0.0375 0.0868 0.03888 0.08634 0.04027 0.08611 C 0.04322 0.08565 0.04635 0.08542 0.04947 0.08518 C 0.05121 0.08542 0.05295 0.08542 0.05451 0.08611 C 0.05555 0.08657 0.05607 0.08773 0.05711 0.08843 C 0.05781 0.08889 0.05868 0.08912 0.05954 0.08958 C 0.06006 0.09028 0.06076 0.09097 0.06128 0.0919 C 0.0618 0.09282 0.06232 0.09398 0.06284 0.09514 C 0.06371 0.09676 0.06458 0.09815 0.06545 0.09954 C 0.06684 0.10555 0.06631 0.10185 0.06631 0.11088 L 0.06128 0.18935 C 0.06215 0.19236 0.06302 0.19537 0.06371 0.19838 C 0.06406 0.1993 0.06388 0.20093 0.06458 0.20162 C 0.06545 0.20255 0.06684 0.20231 0.06788 0.20278 L 0.08316 0.20162 " pathEditMode="relative" rAng="0" ptsTypes="AAAAAAAAAAAAAAAAAAAAAA">
                                      <p:cBhvr>
                                        <p:cTn id="32" dur="2750" fill="hold"/>
                                        <p:tgtEl>
                                          <p:spTgt spid="20"/>
                                        </p:tgtEl>
                                        <p:attrNameLst>
                                          <p:attrName>ppt_x</p:attrName>
                                          <p:attrName>ppt_y</p:attrName>
                                        </p:attrNameLst>
                                      </p:cBhvr>
                                      <p:rCtr x="3906" y="10301"/>
                                    </p:animMotion>
                                  </p:childTnLst>
                                </p:cTn>
                              </p:par>
                            </p:childTnLst>
                          </p:cTn>
                        </p:par>
                        <p:par>
                          <p:cTn id="33" fill="hold">
                            <p:stCondLst>
                              <p:cond delay="10250"/>
                            </p:stCondLst>
                            <p:childTnLst>
                              <p:par>
                                <p:cTn id="34" presetID="10" presetClass="exit" presetSubtype="0" fill="hold" nodeType="afterEffect">
                                  <p:stCondLst>
                                    <p:cond delay="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par>
                          <p:cTn id="37" fill="hold">
                            <p:stCondLst>
                              <p:cond delay="1075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11250"/>
                            </p:stCondLst>
                            <p:childTnLst>
                              <p:par>
                                <p:cTn id="42" presetID="0" presetClass="path" presetSubtype="0" accel="50000" decel="50000" fill="hold" nodeType="afterEffect">
                                  <p:stCondLst>
                                    <p:cond delay="0"/>
                                  </p:stCondLst>
                                  <p:childTnLst>
                                    <p:animMotion origin="layout" path="M -3.05556E-6 -3.33333E-6 L -3.05556E-6 0.00023 C 0.00712 -0.00115 0.00157 -0.00023 0.00712 -0.00139 C 0.00816 -0.00162 0.0092 -0.00162 0.01042 -0.00208 C 0.01198 -0.00231 0.01354 -0.00254 0.01511 -0.00324 C 0.01598 -0.0037 0.01702 -0.00439 0.01789 -0.00439 L 0.0217 -0.00509 L 0.02604 -0.00694 C 0.02639 -0.00717 0.02691 -0.00764 0.02743 -0.00764 C 0.0283 -0.00787 0.03021 -0.00833 0.03125 -0.00902 C 0.0316 -0.00926 0.03212 -0.00995 0.03264 -0.01018 C 0.03316 -0.01064 0.03386 -0.01064 0.03455 -0.01088 C 0.0349 -0.01111 0.03542 -0.01134 0.03594 -0.01157 C 0.03681 -0.01227 0.03768 -0.01342 0.03872 -0.01389 C 0.03924 -0.01412 0.03976 -0.01435 0.04011 -0.01458 C 0.04445 -0.01782 0.04167 -0.01597 0.04445 -0.01898 C 0.04479 -0.01944 0.04549 -0.0199 0.04584 -0.02037 C 0.04653 -0.02106 0.04775 -0.02291 0.04775 -0.02268 C 0.04792 -0.02361 0.04792 -0.02453 0.04827 -0.02546 C 0.04983 -0.03032 0.04861 -0.0243 0.04966 -0.02916 C 0.05 -0.03078 0.05035 -0.0324 0.05052 -0.03426 C 0.05087 -0.0368 0.05104 -0.03935 0.05157 -0.04189 C 0.05157 -0.04236 0.05191 -0.04305 0.05209 -0.04375 C 0.05191 -0.04884 0.05191 -0.0537 0.05157 -0.05879 C 0.05139 -0.06018 0.05052 -0.06319 0.04966 -0.06458 C 0.04931 -0.06504 0.04861 -0.06527 0.04827 -0.06574 C 0.04775 -0.06643 0.0474 -0.06736 0.04688 -0.06759 C 0.04584 -0.06828 0.04497 -0.06852 0.04393 -0.06898 L 0.04115 -0.07014 C 0.04063 -0.07037 0.04011 -0.07083 0.03976 -0.07083 C 0.03438 -0.07176 0.03716 -0.07129 0.03125 -0.07199 C 0.02743 -0.07176 0.02396 -0.07199 0.02032 -0.07083 C 0.01979 -0.0706 0.01927 -0.07037 0.01893 -0.07014 C 0.01806 -0.0699 0.01736 -0.0699 0.0165 -0.06967 C 0.01528 -0.06921 0.01268 -0.06828 0.01268 -0.06805 C 0.01233 -0.06782 0.01216 -0.06736 0.01181 -0.06713 C 0.01094 -0.06643 0.00816 -0.06597 0.00747 -0.06574 C 0.00348 -0.06389 0.00834 -0.06643 0.00521 -0.06389 C 0.00469 -0.06365 0.00417 -0.06342 0.00365 -0.06319 C 0.0033 -0.06273 0.00278 -0.06227 0.00226 -0.06203 C 0.00174 -0.06157 0.00104 -0.06134 0.00035 -0.06064 C -0.00034 -0.05995 -0.00069 -0.05879 -0.00156 -0.0581 L -0.00295 -0.05694 C -0.00538 -0.05185 -0.00208 -0.0581 -0.00521 -0.0537 C -0.00607 -0.05277 -0.00659 -0.05069 -0.00711 -0.0493 C -0.00868 -0.04583 -0.0085 -0.04629 -0.01007 -0.04421 C -0.01024 -0.04259 -0.01076 -0.04097 -0.01093 -0.03935 C -0.01163 -0.03379 -0.01128 -0.0368 -0.0118 -0.03032 C -0.0118 -0.01689 -0.0118 -0.00347 -0.01146 0.00996 C -0.01128 0.01412 -0.01146 0.01829 -0.01041 0.02199 C -0.00989 0.02408 -0.00989 0.02431 -0.00955 0.02639 C -0.00937 0.02755 -0.0092 0.02848 -0.00902 0.02963 C -0.00885 0.03079 -0.00833 0.03218 -0.00816 0.03334 C -0.00798 0.03403 -0.00746 0.0382 -0.00711 0.03912 C -0.00694 0.03982 -0.00659 0.04028 -0.00625 0.04098 C -0.00607 0.04167 -0.0059 0.04236 -0.00573 0.04283 C -0.00521 0.04468 -0.00434 0.04653 -0.0033 0.04792 C -0.00295 0.04838 -0.00243 0.04861 -0.00191 0.04908 C -0.00156 0.04954 -0.00139 0.05023 -0.00104 0.05047 C 0.00052 0.05139 0.00209 0.05186 0.00365 0.05232 C 0.00504 0.05278 0.00573 0.05348 0.00712 0.05371 C 0.00868 0.05394 0.01059 0.05394 0.01233 0.05417 C 0.01268 0.0544 0.0132 0.05463 0.01372 0.05486 C 0.01493 0.05533 0.01754 0.05579 0.01893 0.05625 C 0.02153 0.05579 0.0224 0.05579 0.02448 0.05486 C 0.02552 0.0544 0.02639 0.05371 0.02743 0.05371 L 0.0316 0.05301 C 0.03386 0.05255 0.0382 0.05162 0.0382 0.05186 C 0.03907 0.05139 0.03976 0.0507 0.04063 0.05047 C 0.04167 0.05 0.04375 0.05 0.04497 0.04908 C 0.04618 0.04838 0.04948 0.04537 0.05018 0.04352 L 0.05052 0.04213 " pathEditMode="relative" rAng="0" ptsTypes="AAAAAAAAAAAAAAAAAAAAAAAAAAAAAAAAAAAAAAAAAAAAAAAAAAAAAAAAAAAAAAAAAAAAAAAA">
                                      <p:cBhvr>
                                        <p:cTn id="43" dur="2750" fill="hold"/>
                                        <p:tgtEl>
                                          <p:spTgt spid="22"/>
                                        </p:tgtEl>
                                        <p:attrNameLst>
                                          <p:attrName>ppt_x</p:attrName>
                                          <p:attrName>ppt_y</p:attrName>
                                        </p:attrNameLst>
                                      </p:cBhvr>
                                      <p:rCtr x="2014" y="-787"/>
                                    </p:animMotion>
                                  </p:childTnLst>
                                </p:cTn>
                              </p:par>
                            </p:childTnLst>
                          </p:cTn>
                        </p:par>
                        <p:par>
                          <p:cTn id="44" fill="hold">
                            <p:stCondLst>
                              <p:cond delay="14000"/>
                            </p:stCondLst>
                            <p:childTnLst>
                              <p:par>
                                <p:cTn id="45" presetID="10" presetClass="exit" presetSubtype="0" fill="hold" nodeType="after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par>
                          <p:cTn id="48" fill="hold">
                            <p:stCondLst>
                              <p:cond delay="14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15000"/>
                            </p:stCondLst>
                            <p:childTnLst>
                              <p:par>
                                <p:cTn id="53" presetID="0" presetClass="path" presetSubtype="0" accel="50000" decel="50000" fill="hold" nodeType="afterEffect">
                                  <p:stCondLst>
                                    <p:cond delay="0"/>
                                  </p:stCondLst>
                                  <p:childTnLst>
                                    <p:animMotion origin="layout" path="M 2.5E-6 -2.96296E-6 L -0.00087 0.11621 L 0.0085 0.02523 C 0.00937 0.02361 0.01024 0.02199 0.01094 0.02014 C 0.01198 0.0176 0.01059 0.01621 0.01423 0.01459 L 0.01701 0.0132 C 0.01892 0.01065 0.01701 0.01297 0.01944 0.01135 C 0.01996 0.01088 0.02031 0.01042 0.02083 0.00996 C 0.02135 0.00973 0.02187 0.00973 0.02222 0.00949 C 0.02326 0.00857 0.02396 0.00741 0.02517 0.00695 C 0.02604 0.00648 0.02708 0.00625 0.02795 0.00556 C 0.02847 0.0051 0.02882 0.00463 0.02934 0.0044 C 0.03021 0.00371 0.03229 0.00301 0.03229 0.00324 C 0.03455 0.00116 0.03316 0.00209 0.03646 0.00047 L 0.03923 -0.00069 L 0.04028 -0.00069 L 0.04028 -0.00046 C 0.04166 -0.00092 0.04305 -0.00115 0.04462 -0.00139 C 0.04548 -0.00162 0.04635 -0.00185 0.04739 -0.00185 C 0.05 -0.00185 0.05278 -0.00162 0.05538 -0.00139 C 0.05937 0.00047 0.05746 -0.00092 0.06111 0.00255 L 0.0625 0.00371 C 0.06267 0.0044 0.06267 0.0051 0.06302 0.00556 L 0.06441 0.00741 L 0.06545 0.11829 L 0.07621 0.02084 C 0.07725 0.01922 0.07812 0.0176 0.07916 0.01644 C 0.08003 0.01528 0.08107 0.01459 0.08194 0.01389 C 0.08385 0.01227 0.08281 0.01273 0.08472 0.01204 C 0.08698 0.00903 0.08437 0.01204 0.08715 0.00996 C 0.09028 0.00764 0.0901 0.00672 0.09375 0.0051 L 0.0967 0.00371 L 0.09809 0.00301 C 0.1 0.0007 0.09826 0.00232 0.10225 0.00116 C 0.10521 0.00047 0.10208 0.00047 0.10573 -2.96296E-6 C 0.10746 -0.00046 0.1092 -0.00046 0.11094 -0.00069 C 0.11215 -0.00115 0.11545 -0.00185 0.11649 -0.00185 C 0.11701 -0.00185 0.11753 -0.00162 0.11805 -0.00139 C 0.11857 -0.00115 0.11927 -0.00092 0.11979 -0.00069 C 0.12083 0.00023 0.12187 0.0007 0.12274 0.00185 C 0.12309 0.00232 0.12344 0.00255 0.12361 0.00301 C 0.12482 0.0051 0.12569 0.00718 0.12656 0.00949 C 0.12673 0.00996 0.12673 0.01065 0.12691 0.01135 C 0.12725 0.01667 0.12708 0.01806 0.12795 0.02199 C 0.1283 0.02338 0.12882 0.02593 0.12882 0.02616 C 0.12916 0.02963 0.12934 0.03241 0.12986 0.03588 C 0.13003 0.03704 0.13021 0.03797 0.13021 0.03912 L 0.12986 0.05625 L 0.12882 0.10116 C 0.12882 0.10139 0.12934 0.10973 0.13021 0.11065 C 0.13073 0.11111 0.13125 0.11135 0.13177 0.11181 C 0.13246 0.11273 0.1342 0.11551 0.13559 0.11621 C 0.13628 0.11667 0.13715 0.11667 0.13784 0.1169 C 0.1408 0.11667 0.14392 0.11667 0.14687 0.11621 C 0.14791 0.11621 0.14913 0.11551 0.15017 0.11505 C 0.15278 0.11412 0.15139 0.11482 0.15312 0.11366 " pathEditMode="relative" rAng="0" ptsTypes="AAAAAAAAAAAAAAAAAAAAAAAAAAAAAAAAAAAAAAAAAAAAAAAAAAAAAAAA">
                                      <p:cBhvr>
                                        <p:cTn id="54" dur="3000" fill="hold"/>
                                        <p:tgtEl>
                                          <p:spTgt spid="19"/>
                                        </p:tgtEl>
                                        <p:attrNameLst>
                                          <p:attrName>ppt_x</p:attrName>
                                          <p:attrName>ppt_y</p:attrName>
                                        </p:attrNameLst>
                                      </p:cBhvr>
                                      <p:rCtr x="7604" y="5810"/>
                                    </p:animMotion>
                                  </p:childTnLst>
                                </p:cTn>
                              </p:par>
                            </p:childTnLst>
                          </p:cTn>
                        </p:par>
                        <p:par>
                          <p:cTn id="55" fill="hold">
                            <p:stCondLst>
                              <p:cond delay="18000"/>
                            </p:stCondLst>
                            <p:childTnLst>
                              <p:par>
                                <p:cTn id="56" presetID="10" presetClass="exit" presetSubtype="0" fill="hold" nodeType="after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childTnLst>
                          </p:cTn>
                        </p:par>
                        <p:par>
                          <p:cTn id="59" fill="hold">
                            <p:stCondLst>
                              <p:cond delay="18500"/>
                            </p:stCondLst>
                            <p:childTnLst>
                              <p:par>
                                <p:cTn id="60" presetID="10" presetClass="entr" presetSubtype="0"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par>
                          <p:cTn id="63" fill="hold">
                            <p:stCondLst>
                              <p:cond delay="19000"/>
                            </p:stCondLst>
                            <p:childTnLst>
                              <p:par>
                                <p:cTn id="64" presetID="0" presetClass="path" presetSubtype="0" accel="50000" decel="50000" fill="hold" nodeType="afterEffect">
                                  <p:stCondLst>
                                    <p:cond delay="0"/>
                                  </p:stCondLst>
                                  <p:childTnLst>
                                    <p:animMotion origin="layout" path="M -4.16667E-6 -3.33333E-6 L -4.16667E-6 0.00023 C 0.00712 -0.00115 0.00157 -0.00023 0.00712 -0.00139 C 0.00816 -0.00162 0.00921 -0.00162 0.01042 -0.00208 C 0.01198 -0.00231 0.01355 -0.00254 0.01511 -0.00324 C 0.01598 -0.0037 0.01702 -0.00439 0.01789 -0.00439 L 0.02171 -0.00509 L 0.02605 -0.00694 C 0.02639 -0.00717 0.02691 -0.00764 0.02743 -0.00764 C 0.0283 -0.00787 0.03021 -0.00833 0.03125 -0.00902 C 0.0316 -0.00926 0.03212 -0.00995 0.03264 -0.01018 C 0.03316 -0.01064 0.03386 -0.01064 0.03455 -0.01088 C 0.0349 -0.01111 0.03542 -0.01134 0.03594 -0.01157 C 0.03681 -0.01227 0.03768 -0.01342 0.03872 -0.01389 C 0.03924 -0.01412 0.03976 -0.01435 0.04011 -0.01458 C 0.04445 -0.01782 0.04167 -0.01597 0.04445 -0.01898 C 0.0448 -0.01944 0.04549 -0.0199 0.04584 -0.02037 C 0.04653 -0.02106 0.04775 -0.02291 0.04775 -0.02268 C 0.04792 -0.02361 0.04792 -0.02453 0.04827 -0.02546 C 0.04983 -0.03032 0.04862 -0.0243 0.04966 -0.02916 C 0.05 -0.03078 0.05035 -0.0324 0.05053 -0.03426 C 0.05087 -0.0368 0.05105 -0.03935 0.05157 -0.04189 C 0.05157 -0.04236 0.05191 -0.04305 0.05209 -0.04375 C 0.05191 -0.04884 0.05191 -0.0537 0.05157 -0.05879 C 0.05139 -0.06018 0.05053 -0.06319 0.04966 -0.06458 C 0.04931 -0.06504 0.04862 -0.06527 0.04827 -0.06574 C 0.04775 -0.06643 0.0474 -0.06736 0.04688 -0.06759 C 0.04584 -0.06828 0.04497 -0.06852 0.04393 -0.06898 L 0.04115 -0.07014 C 0.04063 -0.07037 0.04011 -0.07083 0.03976 -0.07083 C 0.03438 -0.07176 0.03716 -0.07129 0.03125 -0.07199 C 0.02743 -0.07176 0.02396 -0.07199 0.02032 -0.07083 C 0.0198 -0.0706 0.01928 -0.07037 0.01893 -0.07014 C 0.01806 -0.0699 0.01737 -0.0699 0.0165 -0.06967 C 0.01528 -0.06921 0.01268 -0.06828 0.01268 -0.06805 C 0.01233 -0.06782 0.01216 -0.06736 0.01181 -0.06713 C 0.01094 -0.06643 0.00816 -0.06597 0.00747 -0.06574 C 0.00348 -0.06389 0.00834 -0.06643 0.00521 -0.06389 C 0.00469 -0.06365 0.00417 -0.06342 0.00365 -0.06319 C 0.0033 -0.06273 0.00278 -0.06227 0.00226 -0.06203 C 0.00174 -0.06157 0.00105 -0.06134 0.00035 -0.06064 C -0.00034 -0.05995 -0.00069 -0.05879 -0.00156 -0.0581 L -0.00295 -0.05694 C -0.00538 -0.05185 -0.00208 -0.0581 -0.0052 -0.0537 C -0.00607 -0.05277 -0.00659 -0.05069 -0.00711 -0.0493 C -0.00868 -0.04583 -0.0085 -0.04629 -0.01007 -0.04421 C -0.01024 -0.04259 -0.01076 -0.04097 -0.01093 -0.03935 C -0.01163 -0.03379 -0.01128 -0.0368 -0.0118 -0.03032 C -0.0118 -0.01689 -0.0118 -0.00347 -0.01145 0.00996 C -0.01128 0.01412 -0.01145 0.01829 -0.01041 0.02199 C -0.00989 0.02408 -0.00989 0.02431 -0.00954 0.02639 C -0.00937 0.02755 -0.0092 0.02848 -0.00902 0.02963 C -0.00885 0.03079 -0.00833 0.03218 -0.00816 0.03334 C -0.00798 0.03403 -0.00746 0.0382 -0.00711 0.03912 C -0.00694 0.03982 -0.00659 0.04028 -0.00625 0.04098 C -0.00607 0.04167 -0.0059 0.04236 -0.00572 0.04283 C -0.0052 0.04468 -0.00434 0.04653 -0.00329 0.04792 C -0.00295 0.04838 -0.00243 0.04861 -0.00191 0.04908 C -0.00156 0.04954 -0.00138 0.05023 -0.00104 0.05047 C 0.00053 0.05139 0.00209 0.05186 0.00365 0.05232 C 0.00504 0.05278 0.00573 0.05348 0.00712 0.05371 C 0.00868 0.05394 0.01059 0.05394 0.01233 0.05417 C 0.01268 0.0544 0.0132 0.05463 0.01372 0.05486 C 0.01493 0.05533 0.01754 0.05579 0.01893 0.05625 C 0.02153 0.05579 0.0224 0.05579 0.02448 0.05486 C 0.02553 0.0544 0.02639 0.05371 0.02743 0.05371 L 0.0316 0.05301 C 0.03386 0.05255 0.0382 0.05162 0.0382 0.05186 C 0.03907 0.05139 0.03976 0.0507 0.04063 0.05047 C 0.04167 0.05 0.04375 0.05 0.04497 0.04908 C 0.04618 0.04838 0.04948 0.04537 0.05018 0.04352 L 0.05053 0.04213 " pathEditMode="relative" rAng="0" ptsTypes="AAAAAAAAAAAAAAAAAAAAAAAAAAAAAAAAAAAAAAAAAAAAAAAAAAAAAAAAAAAAAAAAAAAAAAAA">
                                      <p:cBhvr>
                                        <p:cTn id="65" dur="2750" fill="hold"/>
                                        <p:tgtEl>
                                          <p:spTgt spid="17"/>
                                        </p:tgtEl>
                                        <p:attrNameLst>
                                          <p:attrName>ppt_x</p:attrName>
                                          <p:attrName>ppt_y</p:attrName>
                                        </p:attrNameLst>
                                      </p:cBhvr>
                                      <p:rCtr x="2014" y="-787"/>
                                    </p:animMotion>
                                  </p:childTnLst>
                                </p:cTn>
                              </p:par>
                            </p:childTnLst>
                          </p:cTn>
                        </p:par>
                        <p:par>
                          <p:cTn id="66" fill="hold">
                            <p:stCondLst>
                              <p:cond delay="21750"/>
                            </p:stCondLst>
                            <p:childTnLst>
                              <p:par>
                                <p:cTn id="67" presetID="10" presetClass="exit" presetSubtype="0" fill="hold" nodeType="afterEffect">
                                  <p:stCondLst>
                                    <p:cond delay="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F21931-038E-4846-96B4-054DB145BBBF}"/>
              </a:ext>
            </a:extLst>
          </p:cNvPr>
          <p:cNvSpPr txBox="1"/>
          <p:nvPr/>
        </p:nvSpPr>
        <p:spPr>
          <a:xfrm>
            <a:off x="1780132" y="1916252"/>
            <a:ext cx="4435830" cy="2646878"/>
          </a:xfrm>
          <a:prstGeom prst="rect">
            <a:avLst/>
          </a:prstGeom>
          <a:noFill/>
        </p:spPr>
        <p:txBody>
          <a:bodyPr wrap="none">
            <a:spAutoFit/>
          </a:bodyPr>
          <a:lstStyle/>
          <a:p>
            <a:pPr>
              <a:defRPr/>
            </a:pPr>
            <a:r>
              <a:rPr lang="en-GB" sz="16600" dirty="0">
                <a:ln w="28575">
                  <a:solidFill>
                    <a:schemeClr val="tx1"/>
                  </a:solidFill>
                </a:ln>
                <a:solidFill>
                  <a:schemeClr val="bg1"/>
                </a:solidFill>
                <a:latin typeface="Twinkl SemiBold" pitchFamily="2" charset="0"/>
              </a:rPr>
              <a:t>even</a:t>
            </a:r>
          </a:p>
        </p:txBody>
      </p:sp>
      <p:pic>
        <p:nvPicPr>
          <p:cNvPr id="14339" name="Picture 3">
            <a:extLst>
              <a:ext uri="{FF2B5EF4-FFF2-40B4-BE49-F238E27FC236}">
                <a16:creationId xmlns:a16="http://schemas.microsoft.com/office/drawing/2014/main" id="{16183D0D-FD95-4A5C-94DD-490B56654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913" y="1397000"/>
            <a:ext cx="1296987"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6E0F4FFE-01AE-40A8-87C3-D5FF25A300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2438" y="2782888"/>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D1FD574E-3913-454C-8AD2-471457BC9D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2792413"/>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143CFBF1-4720-483C-B5AE-58EA0F463B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2325688"/>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F2C55E7C-FC5E-47DC-B98A-0E39740828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4450" y="2384425"/>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Write Action">
            <a:extLst>
              <a:ext uri="{FF2B5EF4-FFF2-40B4-BE49-F238E27FC236}">
                <a16:creationId xmlns:a16="http://schemas.microsoft.com/office/drawing/2014/main" id="{06D52F21-3616-4891-AA76-263CAF448F75}"/>
              </a:ext>
            </a:extLst>
          </p:cNvPr>
          <p:cNvGrpSpPr>
            <a:grpSpLocks/>
          </p:cNvGrpSpPr>
          <p:nvPr/>
        </p:nvGrpSpPr>
        <p:grpSpPr bwMode="auto">
          <a:xfrm>
            <a:off x="6915150" y="5516563"/>
            <a:ext cx="1544638" cy="720725"/>
            <a:chOff x="6914614" y="5517232"/>
            <a:chExt cx="1545818" cy="720080"/>
          </a:xfrm>
        </p:grpSpPr>
        <p:grpSp>
          <p:nvGrpSpPr>
            <p:cNvPr id="18" name="Write action">
              <a:extLst>
                <a:ext uri="{FF2B5EF4-FFF2-40B4-BE49-F238E27FC236}">
                  <a16:creationId xmlns:a16="http://schemas.microsoft.com/office/drawing/2014/main" id="{6F4AECCA-B173-45F8-AB53-0F93B1759A8F}"/>
                </a:ext>
              </a:extLst>
            </p:cNvPr>
            <p:cNvGrpSpPr>
              <a:grpSpLocks/>
            </p:cNvGrpSpPr>
            <p:nvPr/>
          </p:nvGrpSpPr>
          <p:grpSpPr bwMode="auto">
            <a:xfrm>
              <a:off x="6914614" y="5517232"/>
              <a:ext cx="1545818" cy="720080"/>
              <a:chOff x="6914614" y="5517232"/>
              <a:chExt cx="1545818" cy="720080"/>
            </a:xfrm>
          </p:grpSpPr>
          <p:sp>
            <p:nvSpPr>
              <p:cNvPr id="20" name="Rectangle: Rounded Corners 12">
                <a:extLst>
                  <a:ext uri="{FF2B5EF4-FFF2-40B4-BE49-F238E27FC236}">
                    <a16:creationId xmlns:a16="http://schemas.microsoft.com/office/drawing/2014/main" id="{7DDF5F47-50FE-408D-94C9-3FEE0EF405D2}"/>
                  </a:ext>
                </a:extLst>
              </p:cNvPr>
              <p:cNvSpPr/>
              <p:nvPr/>
            </p:nvSpPr>
            <p:spPr>
              <a:xfrm>
                <a:off x="6914614" y="5650463"/>
                <a:ext cx="1099389" cy="432999"/>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23" name="Oval 22">
                <a:extLst>
                  <a:ext uri="{FF2B5EF4-FFF2-40B4-BE49-F238E27FC236}">
                    <a16:creationId xmlns:a16="http://schemas.microsoft.com/office/drawing/2014/main" id="{8445CBEE-977D-4C15-A2A1-D9E8E7B88646}"/>
                  </a:ext>
                </a:extLst>
              </p:cNvPr>
              <p:cNvSpPr/>
              <p:nvPr/>
            </p:nvSpPr>
            <p:spPr>
              <a:xfrm>
                <a:off x="7740745" y="5517232"/>
                <a:ext cx="719687" cy="720080"/>
              </a:xfrm>
              <a:prstGeom prst="ellipse">
                <a:avLst/>
              </a:prstGeom>
              <a:solidFill>
                <a:schemeClr val="bg1"/>
              </a:solidFill>
              <a:ln w="5715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19" name="Picture 6">
              <a:extLst>
                <a:ext uri="{FF2B5EF4-FFF2-40B4-BE49-F238E27FC236}">
                  <a16:creationId xmlns:a16="http://schemas.microsoft.com/office/drawing/2014/main" id="{77FF8F08-6BE4-4253-BA9B-BC76B22B6E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3">
            <a:extLst>
              <a:ext uri="{FF2B5EF4-FFF2-40B4-BE49-F238E27FC236}">
                <a16:creationId xmlns:a16="http://schemas.microsoft.com/office/drawing/2014/main" id="{2E6AC73F-8126-46F8-B305-122C31861A31}"/>
              </a:ext>
            </a:extLst>
          </p:cNvPr>
          <p:cNvGrpSpPr/>
          <p:nvPr/>
        </p:nvGrpSpPr>
        <p:grpSpPr>
          <a:xfrm>
            <a:off x="8020050" y="227397"/>
            <a:ext cx="1123947" cy="504056"/>
            <a:chOff x="8020930" y="1700808"/>
            <a:chExt cx="1159582" cy="504056"/>
          </a:xfrm>
          <a:solidFill>
            <a:srgbClr val="F9B000"/>
          </a:solidFill>
        </p:grpSpPr>
        <p:sp>
          <p:nvSpPr>
            <p:cNvPr id="26" name="Oval 25">
              <a:extLst>
                <a:ext uri="{FF2B5EF4-FFF2-40B4-BE49-F238E27FC236}">
                  <a16:creationId xmlns:a16="http://schemas.microsoft.com/office/drawing/2014/main" id="{BC1CE144-7E5C-4430-945A-86741EF9D14F}"/>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Rectangle 26">
              <a:extLst>
                <a:ext uri="{FF2B5EF4-FFF2-40B4-BE49-F238E27FC236}">
                  <a16:creationId xmlns:a16="http://schemas.microsoft.com/office/drawing/2014/main" id="{0DA5B0F2-0FD9-482C-B974-4CE3F4843C58}"/>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latin typeface="Twinkl" pitchFamily="2" charset="0"/>
                </a:rPr>
                <a:t>Teach</a:t>
              </a:r>
            </a:p>
          </p:txBody>
        </p:sp>
      </p:grpSp>
    </p:spTree>
    <p:extLst>
      <p:ext uri="{BB962C8B-B14F-4D97-AF65-F5344CB8AC3E}">
        <p14:creationId xmlns:p14="http://schemas.microsoft.com/office/powerpoint/2010/main" val="962609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4.72222E-6 3.7037E-6 L 4.72222E-6 0.00023 C 0.00711 -0.00116 0.00156 -0.00024 0.00711 -0.00139 C 0.00816 -0.00162 0.0092 -0.00162 0.01041 -0.00209 C 0.01197 -0.00232 0.01354 -0.00255 0.0151 -0.00324 C 0.01597 -0.00371 0.01701 -0.0044 0.01788 -0.0044 L 0.0217 -0.0051 L 0.02604 -0.00695 C 0.02638 -0.00718 0.02691 -0.00764 0.02743 -0.00764 C 0.02829 -0.00787 0.0302 -0.00834 0.03125 -0.00903 C 0.03159 -0.00926 0.03211 -0.00996 0.03263 -0.01019 C 0.03316 -0.01065 0.03385 -0.01065 0.03454 -0.01088 C 0.03489 -0.01111 0.03541 -0.01135 0.03593 -0.01158 C 0.0368 -0.01227 0.03767 -0.01343 0.03871 -0.01389 C 0.03923 -0.01412 0.03975 -0.01436 0.0401 -0.01459 C 0.04444 -0.01783 0.04166 -0.01598 0.04444 -0.01899 C 0.04479 -0.01945 0.04548 -0.01991 0.04583 -0.02037 C 0.04652 -0.02107 0.04774 -0.02292 0.04774 -0.02269 C 0.04791 -0.02361 0.04791 -0.02454 0.04826 -0.02547 C 0.04982 -0.03033 0.04861 -0.02431 0.04965 -0.02917 C 0.05 -0.03079 0.05034 -0.03241 0.05052 -0.03426 C 0.05086 -0.03681 0.05104 -0.03936 0.05156 -0.0419 C 0.05156 -0.04236 0.05191 -0.04306 0.05208 -0.04375 C 0.05191 -0.04885 0.05191 -0.05371 0.05156 -0.0588 C 0.05138 -0.06019 0.05052 -0.0632 0.04965 -0.06459 C 0.0493 -0.06505 0.04861 -0.06528 0.04826 -0.06574 C 0.04774 -0.06644 0.04739 -0.06736 0.04687 -0.0676 C 0.04583 -0.06829 0.04496 -0.06852 0.04392 -0.06899 L 0.04114 -0.07014 C 0.04062 -0.07037 0.0401 -0.07084 0.03975 -0.07084 C 0.03437 -0.07176 0.03715 -0.0713 0.03125 -0.07199 C 0.02743 -0.07176 0.02395 -0.07199 0.02031 -0.07084 C 0.01979 -0.07061 0.01927 -0.07037 0.01892 -0.07014 C 0.01805 -0.06991 0.01736 -0.06991 0.01649 -0.06968 C 0.01527 -0.06922 0.01267 -0.06829 0.01267 -0.06806 C 0.01232 -0.06783 0.01215 -0.06736 0.0118 -0.06713 C 0.01093 -0.06644 0.00816 -0.06598 0.00746 -0.06574 C 0.00347 -0.06389 0.00833 -0.06644 0.0052 -0.06389 C 0.00468 -0.06366 0.00416 -0.06343 0.00364 -0.0632 C 0.00329 -0.06274 0.00277 -0.06227 0.00225 -0.06204 C 0.00173 -0.06158 0.00104 -0.06135 0.00034 -0.06065 C -0.00035 -0.05996 -0.0007 -0.0588 -0.00157 -0.05811 L -0.00296 -0.05695 C -0.00539 -0.05186 -0.00209 -0.05811 -0.00521 -0.05371 C -0.00608 -0.05278 -0.0066 -0.0507 -0.00712 -0.04931 C -0.00869 -0.04584 -0.00851 -0.0463 -0.01007 -0.04422 C -0.01025 -0.0426 -0.01077 -0.04098 -0.01094 -0.03936 C -0.01164 -0.0338 -0.01129 -0.03681 -0.01181 -0.03033 C -0.01181 -0.0169 -0.01181 -0.00348 -0.01146 0.00995 C -0.01129 0.01412 -0.01146 0.01828 -0.01042 0.02199 C -0.0099 0.02407 -0.0099 0.0243 -0.00955 0.02639 C -0.00938 0.02754 -0.00921 0.02847 -0.00903 0.02963 C -0.00886 0.03078 -0.00834 0.03217 -0.00816 0.03333 C -0.00799 0.03402 -0.00747 0.03819 -0.00712 0.03912 C -0.00695 0.03981 -0.0066 0.04027 -0.00625 0.04097 C -0.00608 0.04166 -0.00591 0.04236 -0.00573 0.04282 C -0.00521 0.04467 -0.00434 0.04652 -0.0033 0.04791 C -0.00296 0.04838 -0.00244 0.04861 -0.00191 0.04907 C -0.00157 0.04953 -0.00139 0.05023 -0.00105 0.05046 C 0.00052 0.05139 0.00208 0.05185 0.00364 0.05231 C 0.00503 0.05277 0.00572 0.05347 0.00711 0.0537 C 0.00868 0.05393 0.01059 0.05393 0.01232 0.05416 C 0.01267 0.05439 0.01319 0.05463 0.01371 0.05486 C 0.01493 0.05532 0.01753 0.05578 0.01892 0.05625 C 0.02152 0.05578 0.02239 0.05578 0.02447 0.05486 C 0.02552 0.05439 0.02638 0.0537 0.02743 0.0537 L 0.03159 0.05301 C 0.03385 0.05254 0.03819 0.05162 0.03819 0.05185 C 0.03906 0.05139 0.03975 0.05069 0.04062 0.05046 C 0.04166 0.05 0.04375 0.05 0.04496 0.04907 C 0.04618 0.04838 0.04947 0.04537 0.05017 0.04351 L 0.05052 0.04213 " pathEditMode="relative" rAng="0" ptsTypes="AAAAAAAAAAAAAAAAAAAAAAAAAAAAAAAAAAAAAAAAAAAAAAAAAAAAAAAAAAAAAAAAAAAAAAAA">
                                      <p:cBhvr>
                                        <p:cTn id="10" dur="2750" fill="hold"/>
                                        <p:tgtEl>
                                          <p:spTgt spid="22"/>
                                        </p:tgtEl>
                                        <p:attrNameLst>
                                          <p:attrName>ppt_x</p:attrName>
                                          <p:attrName>ppt_y</p:attrName>
                                        </p:attrNameLst>
                                      </p:cBhvr>
                                      <p:rCtr x="2014" y="-787"/>
                                    </p:animMotion>
                                  </p:childTnLst>
                                </p:cTn>
                              </p:par>
                            </p:childTnLst>
                          </p:cTn>
                        </p:par>
                        <p:par>
                          <p:cTn id="11" fill="hold">
                            <p:stCondLst>
                              <p:cond delay="3250"/>
                            </p:stCondLst>
                            <p:childTnLst>
                              <p:par>
                                <p:cTn id="12" presetID="10" presetClass="exit" presetSubtype="0" fill="hold" nodeType="afterEffect">
                                  <p:stCondLst>
                                    <p:cond delay="0"/>
                                  </p:stCondLst>
                                  <p:childTnLst>
                                    <p:animEffect transition="out" filter="fad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childTnLst>
                          </p:cTn>
                        </p:par>
                        <p:par>
                          <p:cTn id="15" fill="hold">
                            <p:stCondLst>
                              <p:cond delay="375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par>
                          <p:cTn id="19" fill="hold">
                            <p:stCondLst>
                              <p:cond delay="4250"/>
                            </p:stCondLst>
                            <p:childTnLst>
                              <p:par>
                                <p:cTn id="20" presetID="0" presetClass="path" presetSubtype="0" accel="50000" decel="50000" fill="hold" nodeType="afterEffect">
                                  <p:stCondLst>
                                    <p:cond delay="0"/>
                                  </p:stCondLst>
                                  <p:childTnLst>
                                    <p:animMotion origin="layout" path="M -8.33333E-7 -3.33333E-6 L 0.02257 0.12153 L 0.0283 0.1294 L 0.0382 0.1294 L 0.05191 0.09931 L 0.08247 0.00116 " pathEditMode="relative" ptsTypes="AAAAAA">
                                      <p:cBhvr>
                                        <p:cTn id="21" dur="2750" fill="hold"/>
                                        <p:tgtEl>
                                          <p:spTgt spid="21"/>
                                        </p:tgtEl>
                                        <p:attrNameLst>
                                          <p:attrName>ppt_x</p:attrName>
                                          <p:attrName>ppt_y</p:attrName>
                                        </p:attrNameLst>
                                      </p:cBhvr>
                                    </p:animMotion>
                                  </p:childTnLst>
                                </p:cTn>
                              </p:par>
                            </p:childTnLst>
                          </p:cTn>
                        </p:par>
                        <p:par>
                          <p:cTn id="22" fill="hold">
                            <p:stCondLst>
                              <p:cond delay="7000"/>
                            </p:stCondLst>
                            <p:childTnLst>
                              <p:par>
                                <p:cTn id="23" presetID="10" presetClass="exit" presetSubtype="0" fill="hold" nodeType="after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par>
                          <p:cTn id="26" fill="hold">
                            <p:stCondLst>
                              <p:cond delay="7500"/>
                            </p:stCondLst>
                            <p:childTnLst>
                              <p:par>
                                <p:cTn id="27" presetID="10"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8000"/>
                            </p:stCondLst>
                            <p:childTnLst>
                              <p:par>
                                <p:cTn id="31" presetID="0" presetClass="path" presetSubtype="0" accel="50000" decel="50000" fill="hold" nodeType="afterEffect">
                                  <p:stCondLst>
                                    <p:cond delay="0"/>
                                  </p:stCondLst>
                                  <p:childTnLst>
                                    <p:animMotion origin="layout" path="M -4.72222E-6 2.59259E-6 L -4.72222E-6 0.00023 C 0.00712 -0.00116 0.00157 -0.00023 0.00712 -0.00139 C 0.00816 -0.00162 0.00921 -0.00162 0.01042 -0.00209 C 0.01198 -0.00232 0.01355 -0.00255 0.01511 -0.00324 C 0.01598 -0.00371 0.01702 -0.0044 0.01789 -0.0044 L 0.02171 -0.0051 L 0.02605 -0.00695 C 0.02639 -0.00718 0.02691 -0.00764 0.02744 -0.00764 C 0.0283 -0.00787 0.03021 -0.00834 0.03125 -0.00903 C 0.0316 -0.00926 0.03212 -0.00996 0.03264 -0.01019 C 0.03316 -0.01065 0.03386 -0.01065 0.03455 -0.01088 C 0.0349 -0.01111 0.03542 -0.01135 0.03594 -0.01158 C 0.03681 -0.01227 0.03768 -0.01343 0.03872 -0.01389 C 0.03924 -0.01412 0.03976 -0.01435 0.04011 -0.01459 C 0.04445 -0.01783 0.04167 -0.01597 0.04445 -0.01898 C 0.0448 -0.01945 0.04549 -0.01991 0.04584 -0.02037 C 0.04653 -0.02107 0.04775 -0.02292 0.04775 -0.02269 C 0.04792 -0.02361 0.04792 -0.02454 0.04827 -0.02547 C 0.04983 -0.03033 0.04862 -0.02431 0.04966 -0.02917 C 0.05 -0.03079 0.05035 -0.03241 0.05053 -0.03426 C 0.05087 -0.03681 0.05105 -0.03935 0.05157 -0.0419 C 0.05157 -0.04236 0.05191 -0.04306 0.05209 -0.04375 C 0.05191 -0.04885 0.05191 -0.05371 0.05157 -0.0588 C 0.05139 -0.06019 0.05053 -0.0632 0.04966 -0.06459 C 0.04931 -0.06505 0.04862 -0.06528 0.04827 -0.06574 C 0.04775 -0.06644 0.0474 -0.06736 0.04688 -0.0676 C 0.04584 -0.06829 0.04497 -0.06852 0.04393 -0.06898 L 0.04115 -0.07014 C 0.04063 -0.07037 0.04011 -0.07084 0.03976 -0.07084 C 0.03438 -0.07176 0.03716 -0.0713 0.03125 -0.07199 C 0.02744 -0.07176 0.02396 -0.07199 0.02032 -0.07084 C 0.0198 -0.0706 0.01928 -0.07037 0.01893 -0.07014 C 0.01806 -0.06991 0.01737 -0.06991 0.0165 -0.06968 C 0.01528 -0.06922 0.01268 -0.06829 0.01268 -0.06806 C 0.01233 -0.06783 0.01216 -0.06736 0.01181 -0.06713 C 0.01094 -0.06644 0.00816 -0.06597 0.00747 -0.06574 C 0.00348 -0.06389 0.00834 -0.06644 0.00521 -0.06389 C 0.00469 -0.06366 0.00417 -0.06343 0.00365 -0.0632 C 0.0033 -0.06273 0.00278 -0.06227 0.00226 -0.06204 C 0.00174 -0.06158 0.00105 -0.06135 0.00035 -0.06065 C -0.00034 -0.05996 -0.00069 -0.0588 -0.00156 -0.0581 L -0.00295 -0.05695 C -0.00538 -0.05185 -0.00208 -0.0581 -0.0052 -0.05371 C -0.00607 -0.05278 -0.00659 -0.0507 -0.00711 -0.04931 C -0.00868 -0.04584 -0.0085 -0.0463 -0.01006 -0.04422 C -0.01024 -0.0426 -0.01076 -0.04097 -0.01093 -0.03935 C -0.01163 -0.0338 -0.01128 -0.03681 -0.0118 -0.03033 C -0.0118 -0.0169 -0.0118 -0.00347 -0.01145 0.00995 C -0.01128 0.01412 -0.01145 0.01828 -0.01041 0.02199 C -0.00989 0.02407 -0.00989 0.0243 -0.00954 0.02639 C -0.00937 0.02754 -0.0092 0.02847 -0.00902 0.02963 C -0.00885 0.03078 -0.00833 0.03217 -0.00815 0.03333 C -0.00798 0.03403 -0.00746 0.03819 -0.00711 0.03912 C -0.00694 0.03981 -0.00659 0.04028 -0.00625 0.04097 C -0.00607 0.04166 -0.0059 0.04236 -0.00572 0.04282 C -0.0052 0.04467 -0.00434 0.04653 -0.00329 0.04791 C -0.00295 0.04838 -0.00243 0.04861 -0.0019 0.04907 C -0.00156 0.04953 -0.00138 0.05023 -0.00104 0.05046 C 0.00053 0.05139 0.00209 0.05185 0.00365 0.05231 C 0.00504 0.05278 0.00573 0.05347 0.00712 0.0537 C 0.00869 0.05393 0.0106 0.05393 0.01233 0.05416 C 0.01268 0.0544 0.0132 0.05463 0.01372 0.05486 C 0.01494 0.05532 0.01754 0.05578 0.01893 0.05625 C 0.02153 0.05578 0.0224 0.05578 0.02448 0.05486 C 0.02553 0.0544 0.02639 0.0537 0.02744 0.0537 L 0.0316 0.05301 C 0.03386 0.05254 0.0382 0.05162 0.0382 0.05185 C 0.03907 0.05139 0.03976 0.05069 0.04063 0.05046 C 0.04167 0.05 0.04375 0.05 0.04497 0.04907 C 0.04619 0.04838 0.04948 0.04537 0.05018 0.04352 L 0.05053 0.04213 " pathEditMode="relative" rAng="0" ptsTypes="AAAAAAAAAAAAAAAAAAAAAAAAAAAAAAAAAAAAAAAAAAAAAAAAAAAAAAAAAAAAAAAAAAAAAAAA">
                                      <p:cBhvr>
                                        <p:cTn id="32" dur="2750" fill="hold"/>
                                        <p:tgtEl>
                                          <p:spTgt spid="17"/>
                                        </p:tgtEl>
                                        <p:attrNameLst>
                                          <p:attrName>ppt_x</p:attrName>
                                          <p:attrName>ppt_y</p:attrName>
                                        </p:attrNameLst>
                                      </p:cBhvr>
                                      <p:rCtr x="2014" y="-787"/>
                                    </p:animMotion>
                                  </p:childTnLst>
                                </p:cTn>
                              </p:par>
                            </p:childTnLst>
                          </p:cTn>
                        </p:par>
                        <p:par>
                          <p:cTn id="33" fill="hold">
                            <p:stCondLst>
                              <p:cond delay="10750"/>
                            </p:stCondLst>
                            <p:childTnLst>
                              <p:par>
                                <p:cTn id="34" presetID="10" presetClass="exit" presetSubtype="0" fill="hold" nodeType="after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childTnLst>
                          </p:cTn>
                        </p:par>
                        <p:par>
                          <p:cTn id="37" fill="hold">
                            <p:stCondLst>
                              <p:cond delay="112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p:stCondLst>
                              <p:cond delay="11750"/>
                            </p:stCondLst>
                            <p:childTnLst>
                              <p:par>
                                <p:cTn id="42" presetID="0" presetClass="path" presetSubtype="0" accel="50000" decel="50000" fill="hold" nodeType="afterEffect">
                                  <p:stCondLst>
                                    <p:cond delay="0"/>
                                  </p:stCondLst>
                                  <p:childTnLst>
                                    <p:animMotion origin="layout" path="M 4.44444E-6 4.44444E-6 C 4.44444E-6 0.03935 0.00017 0.07916 0.00034 0.11875 L 0.00937 0.03148 C 0.01041 0.03009 0.01163 0.02893 0.01267 0.02777 C 0.01562 0.02384 0.01059 0.02731 0.01649 0.02199 C 0.01996 0.01875 0.01562 0.02291 0.01927 0.01875 C 0.01979 0.01828 0.02031 0.01805 0.02083 0.01759 C 0.02135 0.01689 0.02187 0.01574 0.02257 0.01504 C 0.02604 0.01203 0.02187 0.01574 0.02604 0.0118 C 0.02638 0.01134 0.02691 0.01088 0.02743 0.01064 C 0.02777 0.01041 0.02829 0.01018 0.02882 0.00995 C 0.02951 0.00972 0.03003 0.00925 0.03072 0.00879 C 0.03125 0.00833 0.03159 0.00787 0.03211 0.0074 C 0.03298 0.00694 0.03402 0.00671 0.03489 0.00625 L 0.03645 0.00555 L 0.03784 0.00486 C 0.03836 0.00463 0.03871 0.00439 0.03923 0.00439 C 0.03993 0.00416 0.04045 0.00393 0.04114 0.0037 C 0.04201 0.00324 0.04305 0.00277 0.04392 0.00231 C 0.04444 0.00231 0.04496 0.00185 0.04531 0.00185 C 0.04774 0.00092 0.0467 0.00138 0.04878 0.00046 C 0.05173 0.00069 0.05468 0.00046 0.05763 0.00115 C 0.05885 0.00138 0.05954 0.00277 0.06059 0.0037 C 0.06111 0.00416 0.06163 0.00439 0.06197 0.00486 L 0.06441 0.0081 C 0.06562 0.01342 0.06388 0.00694 0.06579 0.01134 C 0.06597 0.0118 0.06597 0.0125 0.06632 0.01319 C 0.06649 0.01388 0.06684 0.01435 0.06718 0.01504 C 0.06736 0.01574 0.06753 0.0162 0.0677 0.01689 C 0.06805 0.01851 0.06822 0.02037 0.06857 0.02199 C 0.06961 0.02592 0.06961 0.02453 0.06961 0.02638 L 0.0677 0.08518 C 0.06684 0.0956 0.06684 0.09213 0.0677 0.10717 C 0.0677 0.10949 0.06857 0.11296 0.06996 0.11412 C 0.07048 0.11458 0.071 0.11504 0.07152 0.1155 C 0.07187 0.11574 0.07204 0.11643 0.07239 0.11666 C 0.07395 0.11782 0.07586 0.11828 0.0776 0.11875 C 0.0802 0.11851 0.08263 0.11828 0.08524 0.11805 C 0.08576 0.11782 0.08645 0.11759 0.08715 0.11736 C 0.08767 0.11713 0.08906 0.1162 0.08906 0.11643 " pathEditMode="relative" rAng="0" ptsTypes="AAAAAAAAAAAAAAAAAAAAAAAAAAAAAAAAAAAAAAAA">
                                      <p:cBhvr>
                                        <p:cTn id="43" dur="3000" fill="hold"/>
                                        <p:tgtEl>
                                          <p:spTgt spid="25"/>
                                        </p:tgtEl>
                                        <p:attrNameLst>
                                          <p:attrName>ppt_x</p:attrName>
                                          <p:attrName>ppt_y</p:attrName>
                                        </p:attrNameLst>
                                      </p:cBhvr>
                                      <p:rCtr x="4444" y="5926"/>
                                    </p:animMotion>
                                  </p:childTnLst>
                                </p:cTn>
                              </p:par>
                            </p:childTnLst>
                          </p:cTn>
                        </p:par>
                        <p:par>
                          <p:cTn id="44" fill="hold">
                            <p:stCondLst>
                              <p:cond delay="14750"/>
                            </p:stCondLst>
                            <p:childTnLst>
                              <p:par>
                                <p:cTn id="45" presetID="10" presetClass="exit" presetSubtype="0" fill="hold" nodeType="after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F21931-038E-4846-96B4-054DB145BBBF}"/>
              </a:ext>
            </a:extLst>
          </p:cNvPr>
          <p:cNvSpPr txBox="1"/>
          <p:nvPr/>
        </p:nvSpPr>
        <p:spPr>
          <a:xfrm>
            <a:off x="1003736" y="2029464"/>
            <a:ext cx="7204216" cy="2215991"/>
          </a:xfrm>
          <a:prstGeom prst="rect">
            <a:avLst/>
          </a:prstGeom>
          <a:noFill/>
        </p:spPr>
        <p:txBody>
          <a:bodyPr wrap="none">
            <a:spAutoFit/>
          </a:bodyPr>
          <a:lstStyle/>
          <a:p>
            <a:pPr>
              <a:defRPr/>
            </a:pPr>
            <a:r>
              <a:rPr lang="en-GB" sz="13800" dirty="0">
                <a:ln w="28575">
                  <a:solidFill>
                    <a:schemeClr val="tx1"/>
                  </a:solidFill>
                </a:ln>
                <a:solidFill>
                  <a:schemeClr val="bg1"/>
                </a:solidFill>
                <a:latin typeface="Twinkl SemiBold" pitchFamily="2" charset="0"/>
              </a:rPr>
              <a:t>complete</a:t>
            </a:r>
            <a:endParaRPr lang="en-GB" sz="16600" dirty="0">
              <a:ln w="28575">
                <a:solidFill>
                  <a:schemeClr val="tx1"/>
                </a:solidFill>
              </a:ln>
              <a:solidFill>
                <a:schemeClr val="bg1"/>
              </a:solidFill>
              <a:latin typeface="Twinkl SemiBold" pitchFamily="2" charset="0"/>
            </a:endParaRPr>
          </a:p>
        </p:txBody>
      </p:sp>
      <p:pic>
        <p:nvPicPr>
          <p:cNvPr id="17" name="Picture 16">
            <a:extLst>
              <a:ext uri="{FF2B5EF4-FFF2-40B4-BE49-F238E27FC236}">
                <a16:creationId xmlns:a16="http://schemas.microsoft.com/office/drawing/2014/main" id="{7504251D-2BAD-4CC4-84F7-6735F1B84A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2308225"/>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689000E3-F2AA-4BBE-90D2-6051680D0B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2675" y="2257425"/>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E2FC5EFE-44AE-4DE4-8533-E280E5332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33900" y="2257425"/>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A5BCAE39-2348-42F9-8BE4-5421460BA8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0213" y="1801813"/>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11BC19D1-9F38-4D5F-834C-B43C32FE36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2975" y="2662238"/>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F4B5FD43-6600-4F48-BF25-DB65A82B60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42100" y="2330450"/>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85078C95-E237-496F-B1F4-FED25E8CF7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9588" y="2005013"/>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6CAC4DE1-603E-4EED-B8EE-893101C8AC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1175" y="2282825"/>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0AAA36E3-40ED-4BE7-B926-ACD3337DC2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96175" y="2636838"/>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Write Action">
            <a:extLst>
              <a:ext uri="{FF2B5EF4-FFF2-40B4-BE49-F238E27FC236}">
                <a16:creationId xmlns:a16="http://schemas.microsoft.com/office/drawing/2014/main" id="{3E0E260F-D3EA-44FB-8AE0-C9631975A10C}"/>
              </a:ext>
            </a:extLst>
          </p:cNvPr>
          <p:cNvGrpSpPr>
            <a:grpSpLocks/>
          </p:cNvGrpSpPr>
          <p:nvPr/>
        </p:nvGrpSpPr>
        <p:grpSpPr bwMode="auto">
          <a:xfrm>
            <a:off x="6915150" y="5516563"/>
            <a:ext cx="1544638" cy="720725"/>
            <a:chOff x="6914614" y="5517232"/>
            <a:chExt cx="1545818" cy="720080"/>
          </a:xfrm>
        </p:grpSpPr>
        <p:grpSp>
          <p:nvGrpSpPr>
            <p:cNvPr id="22" name="Write action">
              <a:extLst>
                <a:ext uri="{FF2B5EF4-FFF2-40B4-BE49-F238E27FC236}">
                  <a16:creationId xmlns:a16="http://schemas.microsoft.com/office/drawing/2014/main" id="{F740400A-74DC-44A9-B70A-19C6A45C34E7}"/>
                </a:ext>
              </a:extLst>
            </p:cNvPr>
            <p:cNvGrpSpPr>
              <a:grpSpLocks/>
            </p:cNvGrpSpPr>
            <p:nvPr/>
          </p:nvGrpSpPr>
          <p:grpSpPr bwMode="auto">
            <a:xfrm>
              <a:off x="6914614" y="5517232"/>
              <a:ext cx="1545818" cy="720080"/>
              <a:chOff x="6914614" y="5517232"/>
              <a:chExt cx="1545818" cy="720080"/>
            </a:xfrm>
          </p:grpSpPr>
          <p:sp>
            <p:nvSpPr>
              <p:cNvPr id="30" name="Rectangle: Rounded Corners 12">
                <a:extLst>
                  <a:ext uri="{FF2B5EF4-FFF2-40B4-BE49-F238E27FC236}">
                    <a16:creationId xmlns:a16="http://schemas.microsoft.com/office/drawing/2014/main" id="{DFF5AB0E-A3C7-4864-BFCD-1D494F0B82E0}"/>
                  </a:ext>
                </a:extLst>
              </p:cNvPr>
              <p:cNvSpPr/>
              <p:nvPr/>
            </p:nvSpPr>
            <p:spPr>
              <a:xfrm>
                <a:off x="6914614" y="5650463"/>
                <a:ext cx="1099389" cy="432999"/>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31" name="Oval 30">
                <a:extLst>
                  <a:ext uri="{FF2B5EF4-FFF2-40B4-BE49-F238E27FC236}">
                    <a16:creationId xmlns:a16="http://schemas.microsoft.com/office/drawing/2014/main" id="{9722F634-4450-4D58-B45A-CC299CFC6ACE}"/>
                  </a:ext>
                </a:extLst>
              </p:cNvPr>
              <p:cNvSpPr/>
              <p:nvPr/>
            </p:nvSpPr>
            <p:spPr>
              <a:xfrm>
                <a:off x="7740745" y="5517232"/>
                <a:ext cx="719687" cy="720080"/>
              </a:xfrm>
              <a:prstGeom prst="ellipse">
                <a:avLst/>
              </a:prstGeom>
              <a:solidFill>
                <a:schemeClr val="bg1"/>
              </a:solidFill>
              <a:ln w="5715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25" name="Picture 6">
              <a:extLst>
                <a:ext uri="{FF2B5EF4-FFF2-40B4-BE49-F238E27FC236}">
                  <a16:creationId xmlns:a16="http://schemas.microsoft.com/office/drawing/2014/main" id="{998C555D-A7B4-4C5A-A3A6-86B2C48260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a:extLst>
              <a:ext uri="{FF2B5EF4-FFF2-40B4-BE49-F238E27FC236}">
                <a16:creationId xmlns:a16="http://schemas.microsoft.com/office/drawing/2014/main" id="{995171D8-F949-4154-AF88-665ED017C2EE}"/>
              </a:ext>
            </a:extLst>
          </p:cNvPr>
          <p:cNvGrpSpPr/>
          <p:nvPr/>
        </p:nvGrpSpPr>
        <p:grpSpPr>
          <a:xfrm>
            <a:off x="8020050" y="227397"/>
            <a:ext cx="1123947" cy="504056"/>
            <a:chOff x="8020930" y="1700808"/>
            <a:chExt cx="1159582" cy="504056"/>
          </a:xfrm>
          <a:solidFill>
            <a:srgbClr val="F9B000"/>
          </a:solidFill>
        </p:grpSpPr>
        <p:sp>
          <p:nvSpPr>
            <p:cNvPr id="33" name="Oval 32">
              <a:extLst>
                <a:ext uri="{FF2B5EF4-FFF2-40B4-BE49-F238E27FC236}">
                  <a16:creationId xmlns:a16="http://schemas.microsoft.com/office/drawing/2014/main" id="{35031B02-5E1F-43A8-A101-E5D7046B182F}"/>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Rectangle 35">
              <a:extLst>
                <a:ext uri="{FF2B5EF4-FFF2-40B4-BE49-F238E27FC236}">
                  <a16:creationId xmlns:a16="http://schemas.microsoft.com/office/drawing/2014/main" id="{2D58E2F4-FE57-46CF-9334-BD777D2BCDD4}"/>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latin typeface="Twinkl" pitchFamily="2" charset="0"/>
                </a:rPr>
                <a:t>Teach</a:t>
              </a:r>
            </a:p>
          </p:txBody>
        </p:sp>
      </p:grpSp>
    </p:spTree>
    <p:extLst>
      <p:ext uri="{BB962C8B-B14F-4D97-AF65-F5344CB8AC3E}">
        <p14:creationId xmlns:p14="http://schemas.microsoft.com/office/powerpoint/2010/main" val="3718916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1.94444E-6 5.55556E-6 L -0.01667 -0.00254 L -0.03421 5.55556E-6 L -0.04896 0.0183 L -0.05573 0.04839 L -0.05296 0.07709 L -0.04601 0.09422 L -0.03629 0.10603 L -0.02153 0.10603 L -0.00782 0.09931 L 0.00104 0.0889 " pathEditMode="relative" ptsTypes="AAAAAAAAAAA">
                                      <p:cBhvr>
                                        <p:cTn id="10" dur="2000" fill="hold"/>
                                        <p:tgtEl>
                                          <p:spTgt spid="17"/>
                                        </p:tgtEl>
                                        <p:attrNameLst>
                                          <p:attrName>ppt_x</p:attrName>
                                          <p:attrName>ppt_y</p:attrName>
                                        </p:attrNameLst>
                                      </p:cBhvr>
                                    </p:animMotion>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3500"/>
                            </p:stCondLst>
                            <p:childTnLst>
                              <p:par>
                                <p:cTn id="20" presetID="0" presetClass="path" presetSubtype="0" accel="50000" decel="50000" fill="hold" nodeType="afterEffect">
                                  <p:stCondLst>
                                    <p:cond delay="0"/>
                                  </p:stCondLst>
                                  <p:childTnLst>
                                    <p:animMotion origin="layout" path="M -1.38889E-6 -5.55556E-6 L -0.01753 0.00115 L -0.03142 0.02083 L -0.03715 0.05092 L -0.03333 0.08356 L -0.01962 0.10439 L -0.00677 0.1111 L 0.00504 0.10717 L 0.01667 0.09652 L 0.02552 0.07175 L 0.02761 0.04698 L 0.0217 0.01041 L 0.0158 0.00254 L -1.38889E-6 -5.55556E-6 Z " pathEditMode="relative" ptsTypes="AAAAAAAAAAAAAA">
                                      <p:cBhvr>
                                        <p:cTn id="21" dur="2000" fill="hold"/>
                                        <p:tgtEl>
                                          <p:spTgt spid="16"/>
                                        </p:tgtEl>
                                        <p:attrNameLst>
                                          <p:attrName>ppt_x</p:attrName>
                                          <p:attrName>ppt_y</p:attrName>
                                        </p:attrNameLst>
                                      </p:cBhvr>
                                    </p:animMotion>
                                  </p:childTnLst>
                                </p:cTn>
                              </p:par>
                            </p:childTnLst>
                          </p:cTn>
                        </p:par>
                        <p:par>
                          <p:cTn id="22" fill="hold">
                            <p:stCondLst>
                              <p:cond delay="5500"/>
                            </p:stCondLst>
                            <p:childTnLst>
                              <p:par>
                                <p:cTn id="23" presetID="10" presetClass="exit" presetSubtype="0" fill="hold" nodeType="after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par>
                          <p:cTn id="26" fill="hold">
                            <p:stCondLst>
                              <p:cond delay="600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6500"/>
                            </p:stCondLst>
                            <p:childTnLst>
                              <p:par>
                                <p:cTn id="31" presetID="0" presetClass="path" presetSubtype="0" accel="50000" decel="50000" fill="hold" nodeType="afterEffect">
                                  <p:stCondLst>
                                    <p:cond delay="0"/>
                                  </p:stCondLst>
                                  <p:childTnLst>
                                    <p:animMotion origin="layout" path="M -1.66667E-6 7.40741E-7 L -0.00278 0.10602 L 0.00295 0.03542 L 0.01476 0.01319 L 0.02656 0.00139 L 0.04722 -0.00116 L 0.05104 0.0287 L 0.05104 0.10208 L 0.05504 0.03264 L 0.06285 0.02083 C 0.06511 0.01782 0.06702 0.01435 0.06979 0.01181 C 0.07136 0.01019 0.07379 0.01065 0.07552 0.00926 C 0.07986 0.00532 0.07743 0.00694 0.08351 0.00532 C 0.08611 0.00579 0.08872 0.00602 0.09132 0.00648 C 0.09375 0.00718 0.09583 0.0081 0.09809 0.00926 C 0.09913 0.01042 0.10035 0.01157 0.10104 0.01319 C 0.10625 0.02338 0.09792 0.01157 0.10399 0.01968 C 0.10625 0.02847 0.10417 0.01898 0.10608 0.03542 C 0.10625 0.03704 0.1066 0.03889 0.10695 0.04051 C 0.1066 0.05023 0.10642 0.05972 0.10608 0.06921 C 0.10521 0.08403 0.10313 0.07639 0.10608 0.09676 C 0.10625 0.09792 0.10712 0.09884 0.10799 0.09931 C 0.10972 0.10069 0.11181 0.10116 0.11389 0.10208 C 0.11962 0.10463 0.1158 0.10324 0.1257 0.10324 L 0.1257 0.10324 " pathEditMode="relative" ptsTypes="AAAAAAAAAAAAAAAAAAAAAAAAA">
                                      <p:cBhvr>
                                        <p:cTn id="32" dur="2750" fill="hold"/>
                                        <p:tgtEl>
                                          <p:spTgt spid="27"/>
                                        </p:tgtEl>
                                        <p:attrNameLst>
                                          <p:attrName>ppt_x</p:attrName>
                                          <p:attrName>ppt_y</p:attrName>
                                        </p:attrNameLst>
                                      </p:cBhvr>
                                    </p:animMotion>
                                  </p:childTnLst>
                                </p:cTn>
                              </p:par>
                            </p:childTnLst>
                          </p:cTn>
                        </p:par>
                        <p:par>
                          <p:cTn id="33" fill="hold">
                            <p:stCondLst>
                              <p:cond delay="9250"/>
                            </p:stCondLst>
                            <p:childTnLst>
                              <p:par>
                                <p:cTn id="34" presetID="10" presetClass="exit" presetSubtype="0" fill="hold" nodeType="after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par>
                          <p:cTn id="37" fill="hold">
                            <p:stCondLst>
                              <p:cond delay="9750"/>
                            </p:stCondLst>
                            <p:childTnLst>
                              <p:par>
                                <p:cTn id="38" presetID="10"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par>
                          <p:cTn id="41" fill="hold">
                            <p:stCondLst>
                              <p:cond delay="10250"/>
                            </p:stCondLst>
                            <p:childTnLst>
                              <p:par>
                                <p:cTn id="42" presetID="0" presetClass="path" presetSubtype="0" accel="50000" decel="50000" fill="hold" nodeType="afterEffect">
                                  <p:stCondLst>
                                    <p:cond delay="0"/>
                                  </p:stCondLst>
                                  <p:childTnLst>
                                    <p:animMotion origin="layout" path="M 3.88889E-6 -5.55556E-6 L -0.00677 0.16342 L 0.0059 0.0287 L 0.02066 0.01041 C 0.02361 0.00948 0.02656 0.00879 0.02934 0.00763 C 0.03038 0.0074 0.03125 0.00647 0.03229 0.00647 C 0.03437 0.00647 0.03628 0.0074 0.03819 0.00763 C 0.0401 0.00856 0.04236 0.00879 0.0441 0.01041 C 0.04514 0.0111 0.04618 0.01203 0.04705 0.01296 C 0.04844 0.01434 0.05035 0.01735 0.05104 0.01944 C 0.05173 0.02198 0.05226 0.02476 0.05295 0.02731 L 0.05399 0.03124 C 0.05364 0.0361 0.0533 0.04096 0.05295 0.04559 C 0.05278 0.04791 0.05208 0.04999 0.05191 0.05208 C 0.05156 0.05647 0.05139 0.06087 0.05104 0.06527 C 0.05052 0.06967 0.04844 0.08356 0.04809 0.0861 C 0.04774 0.08796 0.04739 0.08958 0.04705 0.09143 C 0.04618 0.09513 0.04601 0.09953 0.04305 0.10184 C 0.04045 0.10393 0.03229 0.10439 0.03142 0.10439 C 0.0217 0.10393 0.01042 0.10694 0.00104 0.10184 C 0.00035 0.10138 -0.00035 0.10092 -0.00104 0.10046 L -0.00104 0.10046 L -0.00104 0.10046 " pathEditMode="relative" ptsTypes="AAAAAAAAAAAAAAAAAAAAAAA">
                                      <p:cBhvr>
                                        <p:cTn id="43" dur="2750" fill="hold"/>
                                        <p:tgtEl>
                                          <p:spTgt spid="19"/>
                                        </p:tgtEl>
                                        <p:attrNameLst>
                                          <p:attrName>ppt_x</p:attrName>
                                          <p:attrName>ppt_y</p:attrName>
                                        </p:attrNameLst>
                                      </p:cBhvr>
                                    </p:animMotion>
                                  </p:childTnLst>
                                </p:cTn>
                              </p:par>
                            </p:childTnLst>
                          </p:cTn>
                        </p:par>
                        <p:par>
                          <p:cTn id="44" fill="hold">
                            <p:stCondLst>
                              <p:cond delay="13000"/>
                            </p:stCondLst>
                            <p:childTnLst>
                              <p:par>
                                <p:cTn id="45" presetID="10" presetClass="exit" presetSubtype="0" fill="hold" nodeType="after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par>
                          <p:cTn id="48" fill="hold">
                            <p:stCondLst>
                              <p:cond delay="13500"/>
                            </p:stCondLst>
                            <p:childTnLst>
                              <p:par>
                                <p:cTn id="49" presetID="10"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par>
                          <p:cTn id="52" fill="hold">
                            <p:stCondLst>
                              <p:cond delay="14000"/>
                            </p:stCondLst>
                            <p:childTnLst>
                              <p:par>
                                <p:cTn id="53" presetID="0" presetClass="path" presetSubtype="0" accel="50000" decel="50000" fill="hold" nodeType="afterEffect">
                                  <p:stCondLst>
                                    <p:cond delay="0"/>
                                  </p:stCondLst>
                                  <p:childTnLst>
                                    <p:animMotion origin="layout" path="M -3.05556E-6 -1.85185E-6 L -0.00781 0.15556 L -0.0059 0.17662 L 0.00191 0.18056 L 0.01476 0.17523 " pathEditMode="relative" rAng="0" ptsTypes="AAAAA">
                                      <p:cBhvr>
                                        <p:cTn id="54" dur="2000" fill="hold"/>
                                        <p:tgtEl>
                                          <p:spTgt spid="20"/>
                                        </p:tgtEl>
                                        <p:attrNameLst>
                                          <p:attrName>ppt_x</p:attrName>
                                          <p:attrName>ppt_y</p:attrName>
                                        </p:attrNameLst>
                                      </p:cBhvr>
                                      <p:rCtr x="347" y="9028"/>
                                    </p:animMotion>
                                  </p:childTnLst>
                                </p:cTn>
                              </p:par>
                            </p:childTnLst>
                          </p:cTn>
                        </p:par>
                        <p:par>
                          <p:cTn id="55" fill="hold">
                            <p:stCondLst>
                              <p:cond delay="16000"/>
                            </p:stCondLst>
                            <p:childTnLst>
                              <p:par>
                                <p:cTn id="56" presetID="10" presetClass="exit" presetSubtype="0" fill="hold" nodeType="afterEffect">
                                  <p:stCondLst>
                                    <p:cond delay="0"/>
                                  </p:stCondLst>
                                  <p:childTnLst>
                                    <p:animEffect transition="out" filter="fade">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childTnLst>
                          </p:cTn>
                        </p:par>
                        <p:par>
                          <p:cTn id="59" fill="hold">
                            <p:stCondLst>
                              <p:cond delay="16500"/>
                            </p:stCondLst>
                            <p:childTnLst>
                              <p:par>
                                <p:cTn id="60" presetID="10" presetClass="entr" presetSubtype="0"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par>
                          <p:cTn id="63" fill="hold">
                            <p:stCondLst>
                              <p:cond delay="17000"/>
                            </p:stCondLst>
                            <p:childTnLst>
                              <p:par>
                                <p:cTn id="64" presetID="0" presetClass="path" presetSubtype="0" accel="50000" decel="50000" fill="hold" nodeType="afterEffect">
                                  <p:stCondLst>
                                    <p:cond delay="0"/>
                                  </p:stCondLst>
                                  <p:childTnLst>
                                    <p:animMotion origin="layout" path="M -5.55556E-7 5.92593E-6 L 0.02656 -0.00532 L 0.03837 -0.01828 L 0.04427 -0.03402 L 0.04132 -0.04976 L 0.03438 -0.05879 L 0.01667 -0.05879 L -0.00868 -0.03657 L -0.01649 -0.01573 L -0.00868 0.03126 L 0.00208 0.04561 L 0.01962 0.05232 L 0.03438 0.04561 L 0.04722 0.03265 " pathEditMode="relative" ptsTypes="AAAAAAAAAAAAAA">
                                      <p:cBhvr>
                                        <p:cTn id="65" dur="2750" fill="hold"/>
                                        <p:tgtEl>
                                          <p:spTgt spid="23"/>
                                        </p:tgtEl>
                                        <p:attrNameLst>
                                          <p:attrName>ppt_x</p:attrName>
                                          <p:attrName>ppt_y</p:attrName>
                                        </p:attrNameLst>
                                      </p:cBhvr>
                                    </p:animMotion>
                                  </p:childTnLst>
                                </p:cTn>
                              </p:par>
                            </p:childTnLst>
                          </p:cTn>
                        </p:par>
                        <p:par>
                          <p:cTn id="66" fill="hold">
                            <p:stCondLst>
                              <p:cond delay="19750"/>
                            </p:stCondLst>
                            <p:childTnLst>
                              <p:par>
                                <p:cTn id="67" presetID="10" presetClass="exit" presetSubtype="0" fill="hold" nodeType="afterEffect">
                                  <p:stCondLst>
                                    <p:cond delay="0"/>
                                  </p:stCondLst>
                                  <p:childTnLst>
                                    <p:animEffect transition="out" filter="fade">
                                      <p:cBhvr>
                                        <p:cTn id="68" dur="500"/>
                                        <p:tgtEl>
                                          <p:spTgt spid="23"/>
                                        </p:tgtEl>
                                      </p:cBhvr>
                                    </p:animEffect>
                                    <p:set>
                                      <p:cBhvr>
                                        <p:cTn id="69" dur="1" fill="hold">
                                          <p:stCondLst>
                                            <p:cond delay="499"/>
                                          </p:stCondLst>
                                        </p:cTn>
                                        <p:tgtEl>
                                          <p:spTgt spid="23"/>
                                        </p:tgtEl>
                                        <p:attrNameLst>
                                          <p:attrName>style.visibility</p:attrName>
                                        </p:attrNameLst>
                                      </p:cBhvr>
                                      <p:to>
                                        <p:strVal val="hidden"/>
                                      </p:to>
                                    </p:set>
                                  </p:childTnLst>
                                </p:cTn>
                              </p:par>
                            </p:childTnLst>
                          </p:cTn>
                        </p:par>
                        <p:par>
                          <p:cTn id="70" fill="hold">
                            <p:stCondLst>
                              <p:cond delay="20250"/>
                            </p:stCondLst>
                            <p:childTnLst>
                              <p:par>
                                <p:cTn id="71" presetID="10" presetClass="entr" presetSubtype="0" fill="hold"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par>
                          <p:cTn id="74" fill="hold">
                            <p:stCondLst>
                              <p:cond delay="20750"/>
                            </p:stCondLst>
                            <p:childTnLst>
                              <p:par>
                                <p:cTn id="75" presetID="0" presetClass="path" presetSubtype="0" accel="50000" decel="50000" fill="hold" nodeType="afterEffect">
                                  <p:stCondLst>
                                    <p:cond delay="0"/>
                                  </p:stCondLst>
                                  <p:childTnLst>
                                    <p:animMotion origin="layout" path="M -2.5E-6 -1.48148E-6 L -0.00486 0.06921 L -0.00573 0.12801 L -2.5E-6 0.14514 L 0.00695 0.14908 L 0.02952 0.13982 " pathEditMode="relative" rAng="0" ptsTypes="AAAAAA">
                                      <p:cBhvr>
                                        <p:cTn id="76" dur="2000" fill="hold"/>
                                        <p:tgtEl>
                                          <p:spTgt spid="26"/>
                                        </p:tgtEl>
                                        <p:attrNameLst>
                                          <p:attrName>ppt_x</p:attrName>
                                          <p:attrName>ppt_y</p:attrName>
                                        </p:attrNameLst>
                                      </p:cBhvr>
                                      <p:rCtr x="1181" y="7454"/>
                                    </p:animMotion>
                                  </p:childTnLst>
                                </p:cTn>
                              </p:par>
                            </p:childTnLst>
                          </p:cTn>
                        </p:par>
                        <p:par>
                          <p:cTn id="77" fill="hold">
                            <p:stCondLst>
                              <p:cond delay="22750"/>
                            </p:stCondLst>
                            <p:childTnLst>
                              <p:par>
                                <p:cTn id="78" presetID="10" presetClass="exit" presetSubtype="0" fill="hold" nodeType="afterEffect">
                                  <p:stCondLst>
                                    <p:cond delay="0"/>
                                  </p:stCondLst>
                                  <p:childTnLst>
                                    <p:animEffect transition="out" filter="fade">
                                      <p:cBhvr>
                                        <p:cTn id="79" dur="500"/>
                                        <p:tgtEl>
                                          <p:spTgt spid="26"/>
                                        </p:tgtEl>
                                      </p:cBhvr>
                                    </p:animEffect>
                                    <p:set>
                                      <p:cBhvr>
                                        <p:cTn id="80" dur="1" fill="hold">
                                          <p:stCondLst>
                                            <p:cond delay="499"/>
                                          </p:stCondLst>
                                        </p:cTn>
                                        <p:tgtEl>
                                          <p:spTgt spid="26"/>
                                        </p:tgtEl>
                                        <p:attrNameLst>
                                          <p:attrName>style.visibility</p:attrName>
                                        </p:attrNameLst>
                                      </p:cBhvr>
                                      <p:to>
                                        <p:strVal val="hidden"/>
                                      </p:to>
                                    </p:set>
                                  </p:childTnLst>
                                </p:cTn>
                              </p:par>
                            </p:childTnLst>
                          </p:cTn>
                        </p:par>
                        <p:par>
                          <p:cTn id="81" fill="hold">
                            <p:stCondLst>
                              <p:cond delay="23250"/>
                            </p:stCondLst>
                            <p:childTnLst>
                              <p:par>
                                <p:cTn id="82" presetID="10" presetClass="entr" presetSubtype="0" fill="hold" nodeType="after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500"/>
                                        <p:tgtEl>
                                          <p:spTgt spid="24"/>
                                        </p:tgtEl>
                                      </p:cBhvr>
                                    </p:animEffect>
                                  </p:childTnLst>
                                </p:cTn>
                              </p:par>
                            </p:childTnLst>
                          </p:cTn>
                        </p:par>
                        <p:par>
                          <p:cTn id="85" fill="hold">
                            <p:stCondLst>
                              <p:cond delay="23750"/>
                            </p:stCondLst>
                            <p:childTnLst>
                              <p:par>
                                <p:cTn id="86" presetID="42" presetClass="path" presetSubtype="0" accel="50000" decel="50000" fill="hold" nodeType="afterEffect">
                                  <p:stCondLst>
                                    <p:cond delay="0"/>
                                  </p:stCondLst>
                                  <p:childTnLst>
                                    <p:animMotion origin="layout" path="M -4.16667E-6 4.81481E-6 L 0.05434 -0.00325 " pathEditMode="relative" rAng="0" ptsTypes="AA">
                                      <p:cBhvr>
                                        <p:cTn id="87" dur="2000" fill="hold"/>
                                        <p:tgtEl>
                                          <p:spTgt spid="24"/>
                                        </p:tgtEl>
                                        <p:attrNameLst>
                                          <p:attrName>ppt_x</p:attrName>
                                          <p:attrName>ppt_y</p:attrName>
                                        </p:attrNameLst>
                                      </p:cBhvr>
                                      <p:rCtr x="2708" y="-162"/>
                                    </p:animMotion>
                                  </p:childTnLst>
                                </p:cTn>
                              </p:par>
                            </p:childTnLst>
                          </p:cTn>
                        </p:par>
                        <p:par>
                          <p:cTn id="88" fill="hold">
                            <p:stCondLst>
                              <p:cond delay="25750"/>
                            </p:stCondLst>
                            <p:childTnLst>
                              <p:par>
                                <p:cTn id="89" presetID="10" presetClass="exit" presetSubtype="0" fill="hold" nodeType="afterEffect">
                                  <p:stCondLst>
                                    <p:cond delay="0"/>
                                  </p:stCondLst>
                                  <p:childTnLst>
                                    <p:animEffect transition="out" filter="fade">
                                      <p:cBhvr>
                                        <p:cTn id="90" dur="500"/>
                                        <p:tgtEl>
                                          <p:spTgt spid="24"/>
                                        </p:tgtEl>
                                      </p:cBhvr>
                                    </p:animEffect>
                                    <p:set>
                                      <p:cBhvr>
                                        <p:cTn id="91" dur="1" fill="hold">
                                          <p:stCondLst>
                                            <p:cond delay="499"/>
                                          </p:stCondLst>
                                        </p:cTn>
                                        <p:tgtEl>
                                          <p:spTgt spid="24"/>
                                        </p:tgtEl>
                                        <p:attrNameLst>
                                          <p:attrName>style.visibility</p:attrName>
                                        </p:attrNameLst>
                                      </p:cBhvr>
                                      <p:to>
                                        <p:strVal val="hidden"/>
                                      </p:to>
                                    </p:set>
                                  </p:childTnLst>
                                </p:cTn>
                              </p:par>
                            </p:childTnLst>
                          </p:cTn>
                        </p:par>
                        <p:par>
                          <p:cTn id="92" fill="hold">
                            <p:stCondLst>
                              <p:cond delay="26250"/>
                            </p:stCondLst>
                            <p:childTnLst>
                              <p:par>
                                <p:cTn id="93" presetID="10" presetClass="entr" presetSubtype="0" fill="hold" nodeType="after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500"/>
                                        <p:tgtEl>
                                          <p:spTgt spid="28"/>
                                        </p:tgtEl>
                                      </p:cBhvr>
                                    </p:animEffect>
                                  </p:childTnLst>
                                </p:cTn>
                              </p:par>
                            </p:childTnLst>
                          </p:cTn>
                        </p:par>
                        <p:par>
                          <p:cTn id="96" fill="hold">
                            <p:stCondLst>
                              <p:cond delay="26750"/>
                            </p:stCondLst>
                            <p:childTnLst>
                              <p:par>
                                <p:cTn id="97" presetID="0" presetClass="path" presetSubtype="0" accel="50000" decel="50000" fill="hold" nodeType="afterEffect">
                                  <p:stCondLst>
                                    <p:cond delay="0"/>
                                  </p:stCondLst>
                                  <p:childTnLst>
                                    <p:animMotion origin="layout" path="M -5.55556E-7 -1.11111E-6 L 0.02656 -0.00532 L 0.03837 -0.01829 L 0.04427 -0.03403 L 0.04132 -0.04977 L 0.03438 -0.0588 L 0.01667 -0.0588 L -0.00868 -0.03657 L -0.01649 -0.01574 L -0.00868 0.03125 L 0.00208 0.0456 L 0.01962 0.05232 L 0.03438 0.0456 L 0.04722 0.03264 " pathEditMode="relative" rAng="0" ptsTypes="AAAAAAAAAAAAAA">
                                      <p:cBhvr>
                                        <p:cTn id="98" dur="2750" fill="hold"/>
                                        <p:tgtEl>
                                          <p:spTgt spid="28"/>
                                        </p:tgtEl>
                                        <p:attrNameLst>
                                          <p:attrName>ppt_x</p:attrName>
                                          <p:attrName>ppt_y</p:attrName>
                                        </p:attrNameLst>
                                      </p:cBhvr>
                                      <p:rCtr x="1528" y="-324"/>
                                    </p:animMotion>
                                  </p:childTnLst>
                                </p:cTn>
                              </p:par>
                            </p:childTnLst>
                          </p:cTn>
                        </p:par>
                        <p:par>
                          <p:cTn id="99" fill="hold">
                            <p:stCondLst>
                              <p:cond delay="29500"/>
                            </p:stCondLst>
                            <p:childTnLst>
                              <p:par>
                                <p:cTn id="100" presetID="10" presetClass="exit" presetSubtype="0" fill="hold" nodeType="afterEffect">
                                  <p:stCondLst>
                                    <p:cond delay="0"/>
                                  </p:stCondLst>
                                  <p:childTnLst>
                                    <p:animEffect transition="out" filter="fade">
                                      <p:cBhvr>
                                        <p:cTn id="101" dur="500"/>
                                        <p:tgtEl>
                                          <p:spTgt spid="28"/>
                                        </p:tgtEl>
                                      </p:cBhvr>
                                    </p:animEffect>
                                    <p:set>
                                      <p:cBhvr>
                                        <p:cTn id="10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F21931-038E-4846-96B4-054DB145BBBF}"/>
              </a:ext>
            </a:extLst>
          </p:cNvPr>
          <p:cNvSpPr txBox="1"/>
          <p:nvPr/>
        </p:nvSpPr>
        <p:spPr>
          <a:xfrm>
            <a:off x="1384772" y="1916252"/>
            <a:ext cx="5094664" cy="2646878"/>
          </a:xfrm>
          <a:prstGeom prst="rect">
            <a:avLst/>
          </a:prstGeom>
          <a:noFill/>
        </p:spPr>
        <p:txBody>
          <a:bodyPr wrap="none">
            <a:spAutoFit/>
          </a:bodyPr>
          <a:lstStyle/>
          <a:p>
            <a:pPr>
              <a:defRPr/>
            </a:pPr>
            <a:r>
              <a:rPr lang="en-GB" sz="16600" dirty="0">
                <a:ln w="28575">
                  <a:solidFill>
                    <a:schemeClr val="tx1"/>
                  </a:solidFill>
                </a:ln>
                <a:solidFill>
                  <a:schemeClr val="bg1"/>
                </a:solidFill>
                <a:latin typeface="Twinkl SemiBold" pitchFamily="2" charset="0"/>
              </a:rPr>
              <a:t>what</a:t>
            </a:r>
          </a:p>
        </p:txBody>
      </p:sp>
      <p:pic>
        <p:nvPicPr>
          <p:cNvPr id="10243" name="Picture 3">
            <a:extLst>
              <a:ext uri="{FF2B5EF4-FFF2-40B4-BE49-F238E27FC236}">
                <a16:creationId xmlns:a16="http://schemas.microsoft.com/office/drawing/2014/main" id="{598B2C30-A953-4A3D-81A4-4BA378BB98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913" y="1397000"/>
            <a:ext cx="1296987"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9A4927B-748F-4955-B55A-08B498E33A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2370138"/>
            <a:ext cx="711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E6BCD3B9-E57C-493C-BD5F-FD8E16504F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8525" y="1843088"/>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4FF8C8CD-5D67-4576-B87A-5F6C3B4190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2225" y="2392363"/>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755C3C9E-0507-4428-912D-C604F85F72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6288" y="208597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4ACFAB76-079F-408B-A0EA-5DD283F932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392363"/>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Write Action">
            <a:extLst>
              <a:ext uri="{FF2B5EF4-FFF2-40B4-BE49-F238E27FC236}">
                <a16:creationId xmlns:a16="http://schemas.microsoft.com/office/drawing/2014/main" id="{27BD991D-DDF5-4D5B-B02B-186832C74E3B}"/>
              </a:ext>
            </a:extLst>
          </p:cNvPr>
          <p:cNvGrpSpPr>
            <a:grpSpLocks/>
          </p:cNvGrpSpPr>
          <p:nvPr/>
        </p:nvGrpSpPr>
        <p:grpSpPr bwMode="auto">
          <a:xfrm>
            <a:off x="6915150" y="5516563"/>
            <a:ext cx="1544638" cy="720725"/>
            <a:chOff x="6914614" y="5517232"/>
            <a:chExt cx="1545818" cy="720080"/>
          </a:xfrm>
        </p:grpSpPr>
        <p:grpSp>
          <p:nvGrpSpPr>
            <p:cNvPr id="23" name="Write action">
              <a:extLst>
                <a:ext uri="{FF2B5EF4-FFF2-40B4-BE49-F238E27FC236}">
                  <a16:creationId xmlns:a16="http://schemas.microsoft.com/office/drawing/2014/main" id="{32E82880-6146-420F-93F6-2941B8CCA3D9}"/>
                </a:ext>
              </a:extLst>
            </p:cNvPr>
            <p:cNvGrpSpPr>
              <a:grpSpLocks/>
            </p:cNvGrpSpPr>
            <p:nvPr/>
          </p:nvGrpSpPr>
          <p:grpSpPr bwMode="auto">
            <a:xfrm>
              <a:off x="6914614" y="5517232"/>
              <a:ext cx="1545818" cy="720080"/>
              <a:chOff x="6914614" y="5517232"/>
              <a:chExt cx="1545818" cy="720080"/>
            </a:xfrm>
          </p:grpSpPr>
          <p:sp>
            <p:nvSpPr>
              <p:cNvPr id="25" name="Rectangle: Rounded Corners 12">
                <a:extLst>
                  <a:ext uri="{FF2B5EF4-FFF2-40B4-BE49-F238E27FC236}">
                    <a16:creationId xmlns:a16="http://schemas.microsoft.com/office/drawing/2014/main" id="{94A052FA-F6D3-4903-AA3D-FA82F648EE4B}"/>
                  </a:ext>
                </a:extLst>
              </p:cNvPr>
              <p:cNvSpPr/>
              <p:nvPr/>
            </p:nvSpPr>
            <p:spPr>
              <a:xfrm>
                <a:off x="6914614" y="5650463"/>
                <a:ext cx="1099389" cy="432999"/>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26" name="Oval 25">
                <a:extLst>
                  <a:ext uri="{FF2B5EF4-FFF2-40B4-BE49-F238E27FC236}">
                    <a16:creationId xmlns:a16="http://schemas.microsoft.com/office/drawing/2014/main" id="{EDE54022-76B2-429A-AE5B-07B3F7292A47}"/>
                  </a:ext>
                </a:extLst>
              </p:cNvPr>
              <p:cNvSpPr/>
              <p:nvPr/>
            </p:nvSpPr>
            <p:spPr>
              <a:xfrm>
                <a:off x="7740745" y="5517232"/>
                <a:ext cx="719687" cy="720080"/>
              </a:xfrm>
              <a:prstGeom prst="ellipse">
                <a:avLst/>
              </a:prstGeom>
              <a:solidFill>
                <a:schemeClr val="bg1"/>
              </a:solidFill>
              <a:ln w="5715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24" name="Picture 6">
              <a:extLst>
                <a:ext uri="{FF2B5EF4-FFF2-40B4-BE49-F238E27FC236}">
                  <a16:creationId xmlns:a16="http://schemas.microsoft.com/office/drawing/2014/main" id="{BD7F061D-2366-4BF6-BEC4-DD883101B5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a:extLst>
              <a:ext uri="{FF2B5EF4-FFF2-40B4-BE49-F238E27FC236}">
                <a16:creationId xmlns:a16="http://schemas.microsoft.com/office/drawing/2014/main" id="{0469BBB2-B4A7-4D7D-A1B5-BC3415440619}"/>
              </a:ext>
            </a:extLst>
          </p:cNvPr>
          <p:cNvGrpSpPr/>
          <p:nvPr/>
        </p:nvGrpSpPr>
        <p:grpSpPr>
          <a:xfrm>
            <a:off x="8020050" y="227397"/>
            <a:ext cx="1123947" cy="504056"/>
            <a:chOff x="8020930" y="1700808"/>
            <a:chExt cx="1159582" cy="504056"/>
          </a:xfrm>
          <a:solidFill>
            <a:srgbClr val="F9B000"/>
          </a:solidFill>
        </p:grpSpPr>
        <p:sp>
          <p:nvSpPr>
            <p:cNvPr id="28" name="Oval 27">
              <a:extLst>
                <a:ext uri="{FF2B5EF4-FFF2-40B4-BE49-F238E27FC236}">
                  <a16:creationId xmlns:a16="http://schemas.microsoft.com/office/drawing/2014/main" id="{41ECA02A-6760-4393-ADAF-60CCDE7AA9F5}"/>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Rectangle 29">
              <a:extLst>
                <a:ext uri="{FF2B5EF4-FFF2-40B4-BE49-F238E27FC236}">
                  <a16:creationId xmlns:a16="http://schemas.microsoft.com/office/drawing/2014/main" id="{2C506540-2F4A-4120-8567-975020FB3ACF}"/>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latin typeface="Twinkl" pitchFamily="2" charset="0"/>
                </a:rPr>
                <a:t>Teach</a:t>
              </a:r>
            </a:p>
          </p:txBody>
        </p:sp>
      </p:grpSp>
    </p:spTree>
    <p:extLst>
      <p:ext uri="{BB962C8B-B14F-4D97-AF65-F5344CB8AC3E}">
        <p14:creationId xmlns:p14="http://schemas.microsoft.com/office/powerpoint/2010/main" val="1419006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2.77778E-7 -7.40741E-7 L 0.02257 0.11227 C 0.02344 0.11366 0.02396 0.11528 0.025 0.11644 C 0.02569 0.11736 0.02778 0.11782 0.02778 0.11806 C 0.02917 0.11759 0.03073 0.11736 0.03229 0.11713 C 0.03368 0.1169 0.03576 0.11505 0.03646 0.11412 C 0.03698 0.11343 0.03733 0.11273 0.03785 0.11227 C 0.03837 0.11157 0.03924 0.11088 0.03924 0.11111 L 0.07118 0.00116 L 0.09757 0.11273 C 0.09879 0.11389 0.09965 0.11505 0.10087 0.11597 C 0.10174 0.11644 0.10365 0.11713 0.10365 0.11736 C 0.10538 0.1169 0.10712 0.11736 0.10868 0.11644 C 0.11389 0.11389 0.10799 0.11412 0.11007 0.11412 L 0.14358 -7.40741E-7 " pathEditMode="relative" rAng="0" ptsTypes="AAAAAAAAAAAAAAA">
                                      <p:cBhvr>
                                        <p:cTn id="10" dur="3250" fill="hold"/>
                                        <p:tgtEl>
                                          <p:spTgt spid="17"/>
                                        </p:tgtEl>
                                        <p:attrNameLst>
                                          <p:attrName>ppt_x</p:attrName>
                                          <p:attrName>ppt_y</p:attrName>
                                        </p:attrNameLst>
                                      </p:cBhvr>
                                      <p:rCtr x="7170" y="5903"/>
                                    </p:animMotion>
                                  </p:childTnLst>
                                </p:cTn>
                              </p:par>
                            </p:childTnLst>
                          </p:cTn>
                        </p:par>
                        <p:par>
                          <p:cTn id="11" fill="hold">
                            <p:stCondLst>
                              <p:cond delay="3750"/>
                            </p:stCondLst>
                            <p:childTnLst>
                              <p:par>
                                <p:cTn id="12" presetID="10" presetClass="exit" presetSubtype="0" fill="hold" nodeType="afterEffect">
                                  <p:stCondLst>
                                    <p:cond delay="0"/>
                                  </p:stCondLst>
                                  <p:childTnLst>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par>
                          <p:cTn id="15" fill="hold">
                            <p:stCondLst>
                              <p:cond delay="425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4750"/>
                            </p:stCondLst>
                            <p:childTnLst>
                              <p:par>
                                <p:cTn id="20" presetID="0" presetClass="path" presetSubtype="0" accel="50000" decel="50000" fill="hold" nodeType="afterEffect">
                                  <p:stCondLst>
                                    <p:cond delay="0"/>
                                  </p:stCondLst>
                                  <p:childTnLst>
                                    <p:animMotion origin="layout" path="M 3.05556E-6 -3.7037E-7 L -0.00504 0.20625 L 0.00156 0.12083 C 0.00243 0.11806 0.00295 0.11482 0.00416 0.11204 C 0.00468 0.11065 0.00573 0.10972 0.00659 0.10857 C 0.00816 0.10694 0.0092 0.10625 0.01076 0.10532 L 0.02847 0.08958 L 0.03611 0.08727 C 0.0375 0.08681 0.03889 0.08634 0.04027 0.08611 C 0.04323 0.08565 0.04635 0.08542 0.04948 0.08519 C 0.05121 0.08542 0.05295 0.08542 0.05451 0.08611 C 0.05555 0.08657 0.05607 0.08773 0.05712 0.08843 C 0.05781 0.08889 0.05868 0.08912 0.05955 0.08958 C 0.06007 0.09028 0.06076 0.09097 0.06128 0.0919 C 0.0618 0.09282 0.06232 0.09398 0.06284 0.09514 C 0.06371 0.09676 0.06458 0.09815 0.06545 0.09954 C 0.06684 0.10556 0.06632 0.10185 0.06632 0.11088 L 0.06128 0.18935 C 0.06215 0.19236 0.06302 0.19537 0.06371 0.19838 C 0.06406 0.19931 0.06389 0.20093 0.06458 0.20162 C 0.06545 0.20255 0.06684 0.20232 0.06788 0.20278 L 0.08316 0.20162 " pathEditMode="relative" rAng="0" ptsTypes="AAAAAAAAAAAAAAAAAAAAAA">
                                      <p:cBhvr>
                                        <p:cTn id="21" dur="2750" fill="hold"/>
                                        <p:tgtEl>
                                          <p:spTgt spid="18"/>
                                        </p:tgtEl>
                                        <p:attrNameLst>
                                          <p:attrName>ppt_x</p:attrName>
                                          <p:attrName>ppt_y</p:attrName>
                                        </p:attrNameLst>
                                      </p:cBhvr>
                                      <p:rCtr x="3906" y="10301"/>
                                    </p:animMotion>
                                  </p:childTnLst>
                                </p:cTn>
                              </p:par>
                            </p:childTnLst>
                          </p:cTn>
                        </p:par>
                        <p:par>
                          <p:cTn id="22" fill="hold">
                            <p:stCondLst>
                              <p:cond delay="7500"/>
                            </p:stCondLst>
                            <p:childTnLst>
                              <p:par>
                                <p:cTn id="23" presetID="10" presetClass="exit" presetSubtype="0" fill="hold" nodeType="after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par>
                          <p:cTn id="26" fill="hold">
                            <p:stCondLst>
                              <p:cond delay="800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8500"/>
                            </p:stCondLst>
                            <p:childTnLst>
                              <p:par>
                                <p:cTn id="31" presetID="0" presetClass="path" presetSubtype="0" accel="50000" decel="50000" fill="hold" nodeType="afterEffect">
                                  <p:stCondLst>
                                    <p:cond delay="0"/>
                                  </p:stCondLst>
                                  <p:childTnLst>
                                    <p:animMotion origin="layout" path="M 5E-6 -2.96296E-6 L 5E-6 0.00023 C -0.00138 -0.00023 -0.00277 -0.00046 -0.00416 -0.00069 C -0.00503 -0.00092 -0.0059 -0.00185 -0.00694 -0.00185 L -0.01563 -0.00324 C -0.01615 -0.00347 -0.01667 -0.0037 -0.01702 -0.0037 C -0.02413 -0.00509 -0.02657 -0.00416 -0.03473 -0.0037 C -0.03525 -0.00347 -0.03593 -0.00301 -0.03646 -0.00254 C -0.03715 -0.00231 -0.03785 -0.00208 -0.03837 -0.00185 C -0.03888 -0.00185 -0.03923 -0.00162 -0.03976 -0.00139 C -0.04027 -0.00092 -0.04063 -0.00046 -0.04115 -2.96296E-6 C -0.04358 0.00139 -0.04237 -0.00092 -0.04532 0.00301 L -0.0481 0.00672 L -0.04948 0.00857 C -0.05105 0.01459 -0.04862 0.00533 -0.05087 0.01297 C -0.05261 0.01829 -0.05105 0.01482 -0.05278 0.01852 C -0.05296 0.01922 -0.05296 0.02014 -0.05313 0.02084 C -0.0533 0.02153 -0.05348 0.02223 -0.05365 0.02269 L -0.05452 0.02778 C -0.05469 0.03357 -0.05487 0.03959 -0.05503 0.0456 C -0.05503 0.04653 -0.05539 0.04723 -0.05556 0.04815 C -0.05573 0.05 -0.05591 0.05185 -0.05591 0.05371 C -0.05591 0.06829 -0.05591 0.08287 -0.05556 0.09746 C -0.05556 0.09815 -0.0552 0.09861 -0.05503 0.09931 C -0.05225 0.11435 -0.05625 0.09445 -0.05417 0.10417 C -0.05348 0.10718 -0.05382 0.10764 -0.05174 0.11042 C -0.05139 0.11111 -0.05087 0.11181 -0.05035 0.11227 C -0.04948 0.1132 -0.04757 0.11482 -0.04757 0.11505 L -0.03976 0.11968 C -0.03837 0.11991 -0.03698 0.12014 -0.0356 0.12037 C -0.03473 0.1206 -0.03386 0.12107 -0.03282 0.12107 C -0.03091 0.12107 -0.02882 0.1206 -0.02673 0.12037 C -0.02639 0.11991 -0.02587 0.11945 -0.02535 0.11898 C -0.02483 0.11875 -0.02413 0.11875 -0.02362 0.11852 C -0.0231 0.11829 -0.02257 0.11806 -0.02222 0.11783 C -0.01997 0.11598 -0.02136 0.1169 -0.01805 0.11528 L -0.01667 0.11482 C -0.01441 0.11273 -0.0158 0.11366 -0.0125 0.11227 C -0.01198 0.11204 -0.01146 0.11204 -0.01112 0.11158 C -0.00972 0.11042 -0.00938 0.11042 -0.00833 0.10857 C -0.00643 0.10556 -0.0085 0.10787 -0.0059 0.10556 C -0.00452 0.10232 -0.00555 0.10417 -0.00225 0.10116 L -0.00087 0.1 C -0.00052 0.09931 -0.00017 0.09885 5E-6 0.09815 C 0.00035 0.09723 0.00052 0.0963 0.00105 0.0956 C 0.00138 0.09491 0.00191 0.09445 0.00243 0.09375 C 0.00278 0.09329 0.0033 0.0919 0.0033 0.09213 L 0.01112 0.08195 C 0.01129 0.0801 0.01146 0.07824 0.01163 0.07639 C 0.01163 0.07593 0.01198 0.07523 0.01216 0.07454 C 0.01233 0.07292 0.01268 0.0713 0.01303 0.06968 C 0.0132 0.06875 0.0132 0.06806 0.01355 0.06713 L 0.01441 0.06343 L 0.01494 0.06158 C 0.01494 0.06019 0.01511 0.0588 0.01528 0.05741 C 0.01546 0.05672 0.01563 0.05602 0.0158 0.05556 C 0.01615 0.05301 0.01667 0.04815 0.01667 0.04838 C 0.0165 0.04213 0.0165 0.03611 0.01632 0.0301 C 0.01615 0.0294 0.01598 0.02894 0.0158 0.02824 C 0.01546 0.02662 0.01494 0.02338 0.01494 0.02361 C 0.01389 0.01158 0.01407 0.01574 0.01494 -0.00324 C 0.01494 -0.00393 0.01528 -0.00555 0.01528 -0.00532 L 0.01216 0.09931 C 0.01216 0.10232 0.01216 0.1051 0.01251 0.10787 C 0.01303 0.11227 0.0132 0.11088 0.01494 0.11343 C 0.01528 0.11412 0.01546 0.11482 0.0158 0.11528 C 0.01615 0.11621 0.01615 0.11713 0.01667 0.11783 C 0.01823 0.11991 0.0191 0.12014 0.02084 0.12107 C 0.02362 0.12084 0.02639 0.1206 0.02917 0.12037 C 0.02987 0.12014 0.03039 0.12014 0.03108 0.11968 C 0.03178 0.11922 0.03386 0.1169 0.03438 0.11667 C 0.03473 0.11621 0.03577 0.11598 0.03577 0.11621 " pathEditMode="relative" rAng="0" ptsTypes="AAAAAAAAAAAAAAAAAAAAAAAAAAAAAAAAAAAAAAAAAAAAAAAAAAAAAAAAAAAAAAAAAAAAAAAA">
                                      <p:cBhvr>
                                        <p:cTn id="32" dur="3000" fill="hold"/>
                                        <p:tgtEl>
                                          <p:spTgt spid="19"/>
                                        </p:tgtEl>
                                        <p:attrNameLst>
                                          <p:attrName>ppt_x</p:attrName>
                                          <p:attrName>ppt_y</p:attrName>
                                        </p:attrNameLst>
                                      </p:cBhvr>
                                      <p:rCtr x="-1007" y="5764"/>
                                    </p:animMotion>
                                  </p:childTnLst>
                                </p:cTn>
                              </p:par>
                            </p:childTnLst>
                          </p:cTn>
                        </p:par>
                        <p:par>
                          <p:cTn id="33" fill="hold">
                            <p:stCondLst>
                              <p:cond delay="11500"/>
                            </p:stCondLst>
                            <p:childTnLst>
                              <p:par>
                                <p:cTn id="34" presetID="10" presetClass="exit" presetSubtype="0" fill="hold" nodeType="after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par>
                          <p:cTn id="37" fill="hold">
                            <p:stCondLst>
                              <p:cond delay="120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12500"/>
                            </p:stCondLst>
                            <p:childTnLst>
                              <p:par>
                                <p:cTn id="42" presetID="0" presetClass="path" presetSubtype="0" accel="50000" decel="50000" fill="hold" nodeType="afterEffect">
                                  <p:stCondLst>
                                    <p:cond delay="0"/>
                                  </p:stCondLst>
                                  <p:childTnLst>
                                    <p:animMotion origin="layout" path="M 3.33333E-6 2.96296E-6 L -0.00191 0.15208 C -0.00191 0.15463 -0.00191 0.15717 -0.00157 0.15972 C -0.00139 0.16065 -0.00104 0.16134 -0.00052 0.1618 C 0.00034 0.1625 0.00312 0.16342 0.00434 0.16365 C 0.00503 0.16412 0.00555 0.16481 0.00625 0.16504 C 0.00764 0.16551 0.01024 0.16643 0.01024 0.16666 C 0.01389 0.1662 0.01771 0.16597 0.02152 0.16574 C 0.02205 0.16551 0.02274 0.16527 0.02343 0.16504 C 0.0243 0.16481 0.025 0.16458 0.02586 0.16435 C 0.03003 0.16065 0.02465 0.16504 0.02882 0.1625 C 0.02934 0.16203 0.02968 0.16157 0.03021 0.16111 C 0.03229 0.15972 0.03142 0.16157 0.03229 0.15926 " pathEditMode="relative" rAng="0" ptsTypes="AAAAAAAAAAAAA">
                                      <p:cBhvr>
                                        <p:cTn id="43" dur="3000" fill="hold"/>
                                        <p:tgtEl>
                                          <p:spTgt spid="20"/>
                                        </p:tgtEl>
                                        <p:attrNameLst>
                                          <p:attrName>ppt_x</p:attrName>
                                          <p:attrName>ppt_y</p:attrName>
                                        </p:attrNameLst>
                                      </p:cBhvr>
                                      <p:rCtr x="1510" y="8333"/>
                                    </p:animMotion>
                                  </p:childTnLst>
                                </p:cTn>
                              </p:par>
                            </p:childTnLst>
                          </p:cTn>
                        </p:par>
                        <p:par>
                          <p:cTn id="44" fill="hold">
                            <p:stCondLst>
                              <p:cond delay="15500"/>
                            </p:stCondLst>
                            <p:childTnLst>
                              <p:par>
                                <p:cTn id="45" presetID="10" presetClass="exit" presetSubtype="0" fill="hold" nodeType="after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16000"/>
                            </p:stCondLst>
                            <p:childTnLst>
                              <p:par>
                                <p:cTn id="49" presetID="10" presetClass="entr" presetSubtype="0"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par>
                          <p:cTn id="52" fill="hold">
                            <p:stCondLst>
                              <p:cond delay="16500"/>
                            </p:stCondLst>
                            <p:childTnLst>
                              <p:par>
                                <p:cTn id="53" presetID="42" presetClass="path" presetSubtype="0" accel="50000" decel="50000" fill="hold" nodeType="afterEffect">
                                  <p:stCondLst>
                                    <p:cond delay="0"/>
                                  </p:stCondLst>
                                  <p:childTnLst>
                                    <p:animMotion origin="layout" path="M -1.94444E-6 -2.96296E-6 L 0.05747 -0.00115 " pathEditMode="relative" rAng="0" ptsTypes="AA">
                                      <p:cBhvr>
                                        <p:cTn id="54" dur="2000" fill="hold"/>
                                        <p:tgtEl>
                                          <p:spTgt spid="21"/>
                                        </p:tgtEl>
                                        <p:attrNameLst>
                                          <p:attrName>ppt_x</p:attrName>
                                          <p:attrName>ppt_y</p:attrName>
                                        </p:attrNameLst>
                                      </p:cBhvr>
                                      <p:rCtr x="2865" y="-69"/>
                                    </p:animMotion>
                                  </p:childTnLst>
                                </p:cTn>
                              </p:par>
                            </p:childTnLst>
                          </p:cTn>
                        </p:par>
                        <p:par>
                          <p:cTn id="55" fill="hold">
                            <p:stCondLst>
                              <p:cond delay="18500"/>
                            </p:stCondLst>
                            <p:childTnLst>
                              <p:par>
                                <p:cTn id="56" presetID="10" presetClass="exit" presetSubtype="0" fill="hold" nodeType="afterEffect">
                                  <p:stCondLst>
                                    <p:cond delay="0"/>
                                  </p:stCondLst>
                                  <p:childTnLst>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F21931-038E-4846-96B4-054DB145BBBF}"/>
              </a:ext>
            </a:extLst>
          </p:cNvPr>
          <p:cNvSpPr txBox="1"/>
          <p:nvPr/>
        </p:nvSpPr>
        <p:spPr>
          <a:xfrm>
            <a:off x="1268231" y="1916252"/>
            <a:ext cx="5322291" cy="2646878"/>
          </a:xfrm>
          <a:prstGeom prst="rect">
            <a:avLst/>
          </a:prstGeom>
          <a:noFill/>
        </p:spPr>
        <p:txBody>
          <a:bodyPr wrap="none">
            <a:spAutoFit/>
          </a:bodyPr>
          <a:lstStyle/>
          <a:p>
            <a:pPr>
              <a:defRPr/>
            </a:pPr>
            <a:r>
              <a:rPr lang="en-GB" sz="16600" dirty="0">
                <a:ln w="28575">
                  <a:solidFill>
                    <a:schemeClr val="tx1"/>
                  </a:solidFill>
                </a:ln>
                <a:solidFill>
                  <a:schemeClr val="bg1"/>
                </a:solidFill>
                <a:latin typeface="Twinkl SemiBold" pitchFamily="2" charset="0"/>
              </a:rPr>
              <a:t>could</a:t>
            </a:r>
          </a:p>
        </p:txBody>
      </p:sp>
      <p:pic>
        <p:nvPicPr>
          <p:cNvPr id="11267" name="Picture 3">
            <a:extLst>
              <a:ext uri="{FF2B5EF4-FFF2-40B4-BE49-F238E27FC236}">
                <a16:creationId xmlns:a16="http://schemas.microsoft.com/office/drawing/2014/main" id="{13F9ECAD-6CB5-42B5-9B3D-7E11C0F4C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913" y="1397000"/>
            <a:ext cx="1296987"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Write Action">
            <a:extLst>
              <a:ext uri="{FF2B5EF4-FFF2-40B4-BE49-F238E27FC236}">
                <a16:creationId xmlns:a16="http://schemas.microsoft.com/office/drawing/2014/main" id="{EE8EB676-8BCE-4E36-92B5-4754CB641047}"/>
              </a:ext>
            </a:extLst>
          </p:cNvPr>
          <p:cNvGrpSpPr>
            <a:grpSpLocks/>
          </p:cNvGrpSpPr>
          <p:nvPr/>
        </p:nvGrpSpPr>
        <p:grpSpPr bwMode="auto">
          <a:xfrm>
            <a:off x="6915150" y="5516563"/>
            <a:ext cx="1544638" cy="720725"/>
            <a:chOff x="6914614" y="5517232"/>
            <a:chExt cx="1545818" cy="720080"/>
          </a:xfrm>
        </p:grpSpPr>
        <p:grpSp>
          <p:nvGrpSpPr>
            <p:cNvPr id="11275" name="Write action">
              <a:extLst>
                <a:ext uri="{FF2B5EF4-FFF2-40B4-BE49-F238E27FC236}">
                  <a16:creationId xmlns:a16="http://schemas.microsoft.com/office/drawing/2014/main" id="{85CAE5F5-FD4D-4FDE-A4CE-0D691FB213D5}"/>
                </a:ext>
              </a:extLst>
            </p:cNvPr>
            <p:cNvGrpSpPr>
              <a:grpSpLocks/>
            </p:cNvGrpSpPr>
            <p:nvPr/>
          </p:nvGrpSpPr>
          <p:grpSpPr bwMode="auto">
            <a:xfrm>
              <a:off x="6914614" y="5517232"/>
              <a:ext cx="1545818" cy="720080"/>
              <a:chOff x="6914614" y="5517232"/>
              <a:chExt cx="1545818" cy="720080"/>
            </a:xfrm>
          </p:grpSpPr>
          <p:sp>
            <p:nvSpPr>
              <p:cNvPr id="8" name="Rectangle: Rounded Corners 12">
                <a:extLst>
                  <a:ext uri="{FF2B5EF4-FFF2-40B4-BE49-F238E27FC236}">
                    <a16:creationId xmlns:a16="http://schemas.microsoft.com/office/drawing/2014/main" id="{602A076B-8F29-4165-A4BA-BDAB268982F1}"/>
                  </a:ext>
                </a:extLst>
              </p:cNvPr>
              <p:cNvSpPr/>
              <p:nvPr/>
            </p:nvSpPr>
            <p:spPr>
              <a:xfrm>
                <a:off x="6914614" y="5650463"/>
                <a:ext cx="1099389" cy="432999"/>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9" name="Oval 8">
                <a:extLst>
                  <a:ext uri="{FF2B5EF4-FFF2-40B4-BE49-F238E27FC236}">
                    <a16:creationId xmlns:a16="http://schemas.microsoft.com/office/drawing/2014/main" id="{8AACD1DB-F3E2-48FF-A4D2-1D79EC5D1DD8}"/>
                  </a:ext>
                </a:extLst>
              </p:cNvPr>
              <p:cNvSpPr/>
              <p:nvPr/>
            </p:nvSpPr>
            <p:spPr>
              <a:xfrm>
                <a:off x="7740745" y="5517232"/>
                <a:ext cx="719687" cy="720080"/>
              </a:xfrm>
              <a:prstGeom prst="ellipse">
                <a:avLst/>
              </a:prstGeom>
              <a:solidFill>
                <a:schemeClr val="bg1"/>
              </a:solidFill>
              <a:ln w="5715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11276" name="Picture 6">
              <a:extLst>
                <a:ext uri="{FF2B5EF4-FFF2-40B4-BE49-F238E27FC236}">
                  <a16:creationId xmlns:a16="http://schemas.microsoft.com/office/drawing/2014/main" id="{6EAF4413-15F5-4890-9C94-5ED0432F40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21">
            <a:extLst>
              <a:ext uri="{FF2B5EF4-FFF2-40B4-BE49-F238E27FC236}">
                <a16:creationId xmlns:a16="http://schemas.microsoft.com/office/drawing/2014/main" id="{2FD2F401-BB3C-4B11-B8AD-D1B309EF82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76463" y="239077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0F974B29-D991-472F-A3DF-DA3DE41A83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76550" y="2344738"/>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F2643593-F93D-43EE-828C-129A00AD68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8875" y="2344738"/>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492C3181-EBAA-4891-8208-43C1AB74F2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0938" y="1803400"/>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0F273634-0187-46D3-BE32-F6B8950F43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4875" y="2390775"/>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3615E828-A518-44CD-94E0-20B8CF2759F6}"/>
              </a:ext>
            </a:extLst>
          </p:cNvPr>
          <p:cNvGrpSpPr/>
          <p:nvPr/>
        </p:nvGrpSpPr>
        <p:grpSpPr>
          <a:xfrm>
            <a:off x="8020050" y="227397"/>
            <a:ext cx="1123947" cy="504056"/>
            <a:chOff x="8020930" y="1700808"/>
            <a:chExt cx="1159582" cy="504056"/>
          </a:xfrm>
          <a:solidFill>
            <a:srgbClr val="F9B000"/>
          </a:solidFill>
        </p:grpSpPr>
        <p:sp>
          <p:nvSpPr>
            <p:cNvPr id="18" name="Oval 17">
              <a:extLst>
                <a:ext uri="{FF2B5EF4-FFF2-40B4-BE49-F238E27FC236}">
                  <a16:creationId xmlns:a16="http://schemas.microsoft.com/office/drawing/2014/main" id="{0C8A2C89-741E-4C2F-86E4-442FCA14F025}"/>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Rectangle 18">
              <a:extLst>
                <a:ext uri="{FF2B5EF4-FFF2-40B4-BE49-F238E27FC236}">
                  <a16:creationId xmlns:a16="http://schemas.microsoft.com/office/drawing/2014/main" id="{5499536E-68F8-4E50-AACB-3B192205A4FF}"/>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latin typeface="Twinkl" pitchFamily="2" charset="0"/>
                </a:rPr>
                <a:t>Teach</a:t>
              </a:r>
            </a:p>
          </p:txBody>
        </p:sp>
      </p:grpSp>
    </p:spTree>
    <p:extLst>
      <p:ext uri="{BB962C8B-B14F-4D97-AF65-F5344CB8AC3E}">
        <p14:creationId xmlns:p14="http://schemas.microsoft.com/office/powerpoint/2010/main" val="67423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nodeType="afterGroup">
                            <p:stCondLst>
                              <p:cond delay="500"/>
                            </p:stCondLst>
                            <p:childTnLst>
                              <p:par>
                                <p:cTn id="9" presetID="0" presetClass="path" presetSubtype="0" accel="50000" decel="50000" fill="hold" nodeType="afterEffect">
                                  <p:stCondLst>
                                    <p:cond delay="0"/>
                                  </p:stCondLst>
                                  <p:childTnLst>
                                    <p:animMotion origin="layout" path="M 3.88889E-6 -1.48148E-6 L -0.01962 -0.00764 L -0.03056 -0.00648 L -0.04618 -0.00116 L -0.0599 0.01065 L -0.06476 0.03009 L -0.06962 0.06551 L -0.0658 0.09815 L -0.06094 0.11505 L -0.05209 0.12037 L -0.03924 0.12176 L -0.02657 0.11898 L -0.01285 0.11111 L -0.00105 0.09954 " pathEditMode="relative" rAng="0" ptsTypes="AAAAAAAAAAAAAA">
                                      <p:cBhvr>
                                        <p:cTn id="10" dur="2500" fill="hold"/>
                                        <p:tgtEl>
                                          <p:spTgt spid="22"/>
                                        </p:tgtEl>
                                        <p:attrNameLst>
                                          <p:attrName>ppt_x</p:attrName>
                                          <p:attrName>ppt_y</p:attrName>
                                        </p:attrNameLst>
                                      </p:cBhvr>
                                      <p:rCtr x="-3490" y="5694"/>
                                    </p:animMotion>
                                  </p:childTnLst>
                                </p:cTn>
                              </p:par>
                            </p:childTnLst>
                          </p:cTn>
                        </p:par>
                        <p:par>
                          <p:cTn id="11" fill="hold" nodeType="afterGroup">
                            <p:stCondLst>
                              <p:cond delay="3000"/>
                            </p:stCondLst>
                            <p:childTnLst>
                              <p:par>
                                <p:cTn id="12" presetID="10" presetClass="exit" presetSubtype="0" fill="hold" nodeType="afterEffect">
                                  <p:stCondLst>
                                    <p:cond delay="0"/>
                                  </p:stCondLst>
                                  <p:childTnLst>
                                    <p:animEffect transition="out" filter="fad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childTnLst>
                          </p:cTn>
                        </p:par>
                        <p:par>
                          <p:cTn id="15" fill="hold" nodeType="afterGroup">
                            <p:stCondLst>
                              <p:cond delay="3500"/>
                            </p:stCondLst>
                            <p:childTnLst>
                              <p:par>
                                <p:cTn id="16" presetID="10"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par>
                          <p:cTn id="19" fill="hold" nodeType="afterGroup">
                            <p:stCondLst>
                              <p:cond delay="4000"/>
                            </p:stCondLst>
                            <p:childTnLst>
                              <p:par>
                                <p:cTn id="20" presetID="0" presetClass="path" presetSubtype="0" accel="50000" decel="50000" fill="hold" nodeType="afterEffect">
                                  <p:stCondLst>
                                    <p:cond delay="0"/>
                                  </p:stCondLst>
                                  <p:childTnLst>
                                    <p:animMotion origin="layout" path="M -2.22222E-6 1.48148E-6 L -2.22222E-6 0.00023 C -0.00503 1.48148E-6 -0.01007 0.00023 -0.0151 0.00046 C -0.01562 0.00046 -0.01614 0.00092 -0.01666 0.00116 C -0.01719 0.00139 -0.01753 0.00208 -0.01805 0.00231 C -0.01892 0.00301 -0.01996 0.00301 -0.02083 0.0037 C -0.02986 0.01157 -0.02014 0.00347 -0.02517 0.00694 C -0.02569 0.00717 -0.02604 0.00787 -0.02656 0.0081 C -0.02708 0.00833 -0.0276 0.00833 -0.02795 0.00879 C -0.02899 0.00949 -0.0309 0.01134 -0.0309 0.01157 C -0.03107 0.0118 -0.03142 0.0125 -0.03177 0.01319 C -0.03298 0.01504 -0.03316 0.01504 -0.03455 0.0162 C -0.03489 0.0169 -0.03524 0.01759 -0.03559 0.01829 C -0.03594 0.01875 -0.03663 0.01875 -0.03698 0.01944 C -0.03732 0.02014 -0.03715 0.02129 -0.0375 0.02199 C -0.03802 0.02338 -0.03906 0.0243 -0.03941 0.02569 L -0.0408 0.03148 C -0.04097 0.03217 -0.04114 0.03264 -0.04132 0.03333 C -0.04236 0.03935 -0.04166 0.0368 -0.04323 0.04097 C -0.04323 0.04467 -0.04357 0.04861 -0.04357 0.05231 C -0.04392 0.05926 -0.04375 0.06528 -0.04462 0.07199 C -0.04462 0.07268 -0.04496 0.07361 -0.04496 0.07454 C -0.04496 0.08055 -0.04479 0.08657 -0.04462 0.09282 C -0.04444 0.09375 -0.04444 0.09491 -0.04409 0.09583 C -0.04392 0.09653 -0.0434 0.09722 -0.04323 0.09768 C -0.04305 0.09884 -0.04288 0.1 -0.04271 0.10092 C -0.04236 0.10231 -0.04201 0.10347 -0.04166 0.10486 C -0.04062 0.11111 -0.04114 0.1081 -0.03975 0.11366 C -0.03975 0.11412 -0.03958 0.11504 -0.03941 0.11551 C -0.03906 0.1162 -0.03871 0.11667 -0.03837 0.11736 C -0.03698 0.12106 -0.03923 0.11759 -0.03646 0.12106 C -0.03559 0.12523 -0.03698 0.12129 -0.0342 0.12361 C -0.03368 0.12407 -0.03368 0.125 -0.03316 0.12569 C -0.03125 0.12778 -0.03159 0.12616 -0.02986 0.12754 C -0.02882 0.12824 -0.02812 0.12963 -0.02708 0.13009 C -0.02465 0.13079 -0.02569 0.13032 -0.02378 0.13125 C -0.02205 0.13356 -0.02344 0.13194 -0.02031 0.1331 C -0.01458 0.13542 -0.021 0.13403 -0.01284 0.13518 L 0.00764 0.13449 C 0.00886 0.13426 0.01025 0.13426 0.01146 0.13379 C 0.01181 0.13356 0.01198 0.13287 0.01233 0.13264 C 0.01354 0.13194 0.01493 0.13171 0.01615 0.13125 C 0.01858 0.13055 0.01736 0.13102 0.01945 0.13009 L 0.02222 0.12754 C 0.02275 0.12708 0.02327 0.12685 0.02379 0.12616 C 0.02604 0.12315 0.02483 0.1243 0.02709 0.12245 C 0.02917 0.11805 0.02813 0.11967 0.02986 0.11736 C 0.03004 0.11643 0.03004 0.11574 0.03038 0.11481 C 0.03056 0.11435 0.03108 0.11412 0.03125 0.11366 C 0.03472 0.10764 0.03177 0.1118 0.03455 0.10787 C 0.03629 0.10092 0.03368 0.11157 0.03611 0.10417 C 0.03646 0.10301 0.03663 0.10162 0.03698 0.10023 L 0.0375 0.09838 C 0.03768 0.09768 0.03785 0.09722 0.03802 0.09653 C 0.03802 0.0956 0.0382 0.09491 0.03837 0.09398 C 0.03872 0.09282 0.03941 0.09028 0.03941 0.09051 C 0.03959 0.08889 0.03993 0.08773 0.03993 0.08634 C 0.03993 0.07592 0.03959 0.06528 0.03941 0.05486 C 0.03941 0.0537 0.03802 0.04884 0.03802 0.04861 C 0.03785 0.04792 0.03768 0.04722 0.0375 0.04653 C 0.03716 0.04606 0.03681 0.04537 0.03646 0.04467 C 0.03611 0.04352 0.03594 0.04213 0.03559 0.04097 L 0.03507 0.03912 C 0.0349 0.03842 0.03472 0.03773 0.03455 0.03727 C 0.03455 0.03634 0.03438 0.03542 0.0342 0.03472 C 0.03368 0.03333 0.03299 0.03241 0.03229 0.03148 L 0.03125 0.02778 C 0.03108 0.02708 0.03108 0.02639 0.03091 0.02569 L 0.02986 0.02384 C 0.02969 0.02315 0.02969 0.02222 0.02934 0.02129 C 0.029 0.0206 0.02847 0.02014 0.02795 0.01944 C 0.02761 0.01898 0.02743 0.01805 0.02709 0.01759 C 0.02622 0.0162 0.0257 0.01597 0.02466 0.01504 C 0.02431 0.01435 0.02413 0.01366 0.02379 0.01319 C 0.01979 0.00856 0.02222 0.0118 0.01945 0.00995 C 0.0158 0.00764 0.02014 0.00972 0.01667 0.0081 C 0.01632 0.00787 0.01389 0.00532 0.01337 0.00486 C 0.01233 0.0044 0.01146 0.00417 0.01042 0.0037 C 0.0099 0.00347 0.00955 0.00324 0.00903 0.00301 C 0.00834 0.00254 0.00781 0.00208 0.00712 0.00185 C 0.00625 0.00139 0.00521 0.00092 0.00434 0.00046 L -2.22222E-6 1.48148E-6 Z " pathEditMode="relative" rAng="0" ptsTypes="AAAAAAAAAAAAAAAAAAAAAAAAAAAAAAAAAAAAAAAAAAAAAAAAAAAAAAAAAAAAAAAAAAAAAAAAAAAAAAAAAA">
                                      <p:cBhvr>
                                        <p:cTn id="21" dur="3000" fill="hold"/>
                                        <p:tgtEl>
                                          <p:spTgt spid="23"/>
                                        </p:tgtEl>
                                        <p:attrNameLst>
                                          <p:attrName>ppt_x</p:attrName>
                                          <p:attrName>ppt_y</p:attrName>
                                        </p:attrNameLst>
                                      </p:cBhvr>
                                      <p:rCtr x="-260" y="6759"/>
                                    </p:animMotion>
                                  </p:childTnLst>
                                </p:cTn>
                              </p:par>
                            </p:childTnLst>
                          </p:cTn>
                        </p:par>
                        <p:par>
                          <p:cTn id="22" fill="hold" nodeType="afterGroup">
                            <p:stCondLst>
                              <p:cond delay="7000"/>
                            </p:stCondLst>
                            <p:childTnLst>
                              <p:par>
                                <p:cTn id="23" presetID="10" presetClass="exit" presetSubtype="0" fill="hold" nodeType="after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par>
                          <p:cTn id="26" fill="hold" nodeType="afterGroup">
                            <p:stCondLst>
                              <p:cond delay="7500"/>
                            </p:stCondLst>
                            <p:childTnLst>
                              <p:par>
                                <p:cTn id="27" presetID="10"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nodeType="afterGroup">
                            <p:stCondLst>
                              <p:cond delay="8000"/>
                            </p:stCondLst>
                            <p:childTnLst>
                              <p:par>
                                <p:cTn id="31" presetID="0" presetClass="path" presetSubtype="0" accel="50000" decel="50000" fill="hold" nodeType="afterEffect">
                                  <p:stCondLst>
                                    <p:cond delay="0"/>
                                  </p:stCondLst>
                                  <p:childTnLst>
                                    <p:animMotion origin="layout" path="M 8.33333E-7 1.48148E-6 L -0.00191 0.06134 L -0.00104 0.11088 L 0.00677 0.12546 L 0.01562 0.1294 L 0.03038 0.12268 L 0.04514 0.11088 L 0.05295 0.09653 L 0.05677 0.09004 L 0.06458 0.01042 L 0.06371 0.11227 L 0.06667 0.12407 L 0.07049 0.12662 L 0.07049 0.12685 L 0.08333 0.12546 L 0.09219 0.12153 " pathEditMode="relative" rAng="0" ptsTypes="AAAAAAAAAAAAAAAA">
                                      <p:cBhvr>
                                        <p:cTn id="32" dur="3000" fill="hold"/>
                                        <p:tgtEl>
                                          <p:spTgt spid="24"/>
                                        </p:tgtEl>
                                        <p:attrNameLst>
                                          <p:attrName>ppt_x</p:attrName>
                                          <p:attrName>ppt_y</p:attrName>
                                        </p:attrNameLst>
                                      </p:cBhvr>
                                      <p:rCtr x="4514" y="6458"/>
                                    </p:animMotion>
                                  </p:childTnLst>
                                </p:cTn>
                              </p:par>
                            </p:childTnLst>
                          </p:cTn>
                        </p:par>
                        <p:par>
                          <p:cTn id="33" fill="hold" nodeType="afterGroup">
                            <p:stCondLst>
                              <p:cond delay="11000"/>
                            </p:stCondLst>
                            <p:childTnLst>
                              <p:par>
                                <p:cTn id="34" presetID="10" presetClass="exit" presetSubtype="0" fill="hold" nodeType="after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childTnLst>
                          </p:cTn>
                        </p:par>
                        <p:par>
                          <p:cTn id="37" fill="hold" nodeType="afterGroup">
                            <p:stCondLst>
                              <p:cond delay="1150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nodeType="afterGroup">
                            <p:stCondLst>
                              <p:cond delay="12000"/>
                            </p:stCondLst>
                            <p:childTnLst>
                              <p:par>
                                <p:cTn id="42" presetID="0" presetClass="path" presetSubtype="0" accel="50000" decel="50000" fill="hold" nodeType="afterEffect">
                                  <p:stCondLst>
                                    <p:cond delay="0"/>
                                  </p:stCondLst>
                                  <p:childTnLst>
                                    <p:animMotion origin="layout" path="M -3.61111E-6 -3.33333E-6 L -0.00329 0.17616 C -0.00329 0.17662 -0.00034 0.19213 0.00348 0.19306 C 0.0073 0.19375 0.01111 0.1919 0.01493 0.19144 C 0.01945 0.18936 0.01754 0.19098 0.02084 0.18681 " pathEditMode="relative" rAng="0" ptsTypes="AAAAA">
                                      <p:cBhvr>
                                        <p:cTn id="43" dur="2000" fill="hold"/>
                                        <p:tgtEl>
                                          <p:spTgt spid="25"/>
                                        </p:tgtEl>
                                        <p:attrNameLst>
                                          <p:attrName>ppt_x</p:attrName>
                                          <p:attrName>ppt_y</p:attrName>
                                        </p:attrNameLst>
                                      </p:cBhvr>
                                      <p:rCtr x="868" y="9653"/>
                                    </p:animMotion>
                                  </p:childTnLst>
                                </p:cTn>
                              </p:par>
                            </p:childTnLst>
                          </p:cTn>
                        </p:par>
                        <p:par>
                          <p:cTn id="44" fill="hold" nodeType="afterGroup">
                            <p:stCondLst>
                              <p:cond delay="14000"/>
                            </p:stCondLst>
                            <p:childTnLst>
                              <p:par>
                                <p:cTn id="45" presetID="10" presetClass="exit" presetSubtype="0" fill="hold" nodeType="after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par>
                          <p:cTn id="48" fill="hold" nodeType="afterGroup">
                            <p:stCondLst>
                              <p:cond delay="14500"/>
                            </p:stCondLst>
                            <p:childTnLst>
                              <p:par>
                                <p:cTn id="49" presetID="10" presetClass="entr" presetSubtype="0"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par>
                          <p:cTn id="52" fill="hold" nodeType="afterGroup">
                            <p:stCondLst>
                              <p:cond delay="15000"/>
                            </p:stCondLst>
                            <p:childTnLst>
                              <p:par>
                                <p:cTn id="53" presetID="0" presetClass="path" presetSubtype="0" accel="50000" decel="50000" fill="hold" nodeType="afterEffect">
                                  <p:stCondLst>
                                    <p:cond delay="0"/>
                                  </p:stCondLst>
                                  <p:childTnLst>
                                    <p:animMotion origin="layout" path="M 8.33333E-7 -1.48148E-6 L -0.01945 -0.00856 C -0.02222 -0.0081 -0.025 -0.00833 -0.02778 -0.00741 C -0.02882 -0.00694 -0.02951 -0.00555 -0.03056 -0.00486 C -0.03142 -0.00417 -0.03247 -0.00417 -0.03333 -0.0037 C -0.03524 -0.00208 -0.03698 -0.00023 -0.03889 0.00139 L -0.04167 0.00371 L -0.04445 0.00625 C -0.04497 0.00741 -0.04549 0.0088 -0.04618 0.00996 C -0.05156 0.01875 -0.04427 0.00463 -0.05 0.01621 C -0.05226 0.025 -0.0507 0.0213 -0.05365 0.02732 C -0.05399 0.03102 -0.05469 0.03796 -0.05556 0.04213 C -0.05556 0.04236 -0.05781 0.05139 -0.05833 0.05324 C -0.05868 0.0544 -0.05903 0.05556 -0.0592 0.05695 L -0.06007 0.06181 C -0.0599 0.06667 -0.05972 0.07176 -0.0592 0.07662 C -0.05903 0.07778 -0.05851 0.07894 -0.05833 0.08033 C -0.05573 0.09421 -0.05955 0.07801 -0.05556 0.09398 L -0.05451 0.09769 C -0.05434 0.09884 -0.05451 0.10046 -0.05365 0.10139 L -0.05087 0.10371 C -0.05052 0.10509 -0.0507 0.10671 -0.05 0.10741 C -0.04844 0.10903 -0.04618 0.10903 -0.04445 0.10996 L -0.04167 0.11111 C -0.04063 0.11158 -0.03976 0.11204 -0.03889 0.1125 C -0.03767 0.11273 -0.03629 0.1132 -0.03507 0.11366 C -0.0342 0.11389 -0.03333 0.11482 -0.03229 0.11482 C -0.03021 0.11505 -0.02813 0.11482 -0.02587 0.11482 L -0.00729 0.1088 C 0.00278 0.09931 -0.00174 0.10162 0.00469 0.09884 C 0.00555 0.09769 0.00642 0.0963 0.00746 0.09514 C 0.00833 0.09421 0.00955 0.09375 0.01024 0.09259 C 0.01337 0.08866 0.01076 0.08889 0.01302 0.08889 L 0.0158 0.07408 L 0.01944 -0.07754 L 0.01667 0.10371 C 0.01979 0.10949 0.02014 0.11204 0.02413 0.11482 C 0.025 0.11551 0.02604 0.11574 0.02691 0.11621 C 0.02951 0.11574 0.0349 0.11574 0.03802 0.11366 C 0.03837 0.11343 0.03871 0.11273 0.03906 0.1125 " pathEditMode="relative" rAng="0" ptsTypes="AAAAAAAAAAAAAAAAAAAAAAAAAAAAAAAAAAAAAAAA">
                                      <p:cBhvr>
                                        <p:cTn id="54" dur="2000" fill="hold"/>
                                        <p:tgtEl>
                                          <p:spTgt spid="26"/>
                                        </p:tgtEl>
                                        <p:attrNameLst>
                                          <p:attrName>ppt_x</p:attrName>
                                          <p:attrName>ppt_y</p:attrName>
                                        </p:attrNameLst>
                                      </p:cBhvr>
                                      <p:rCtr x="-1059" y="1921"/>
                                    </p:animMotion>
                                  </p:childTnLst>
                                </p:cTn>
                              </p:par>
                            </p:childTnLst>
                          </p:cTn>
                        </p:par>
                        <p:par>
                          <p:cTn id="55" fill="hold" nodeType="afterGroup">
                            <p:stCondLst>
                              <p:cond delay="17000"/>
                            </p:stCondLst>
                            <p:childTnLst>
                              <p:par>
                                <p:cTn id="56" presetID="10" presetClass="exit" presetSubtype="0" fill="hold" nodeType="afterEffect">
                                  <p:stCondLst>
                                    <p:cond delay="0"/>
                                  </p:stCondLst>
                                  <p:childTnLst>
                                    <p:animEffect transition="out" filter="fade">
                                      <p:cBhvr>
                                        <p:cTn id="57" dur="500"/>
                                        <p:tgtEl>
                                          <p:spTgt spid="26"/>
                                        </p:tgtEl>
                                      </p:cBhvr>
                                    </p:animEffect>
                                    <p:set>
                                      <p:cBhvr>
                                        <p:cTn id="5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63">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D984D2B-4AC2-473E-A23B-30F42875E0CD}"/>
              </a:ext>
            </a:extLst>
          </p:cNvPr>
          <p:cNvSpPr/>
          <p:nvPr/>
        </p:nvSpPr>
        <p:spPr>
          <a:xfrm>
            <a:off x="497707" y="476667"/>
            <a:ext cx="8148575" cy="5877827"/>
          </a:xfrm>
          <a:custGeom>
            <a:avLst>
              <a:gd name="f0" fmla="val 623"/>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blipFill>
            <a:blip r:embed="rId2">
              <a:alphaModFix/>
            </a:blip>
            <a:stretch>
              <a:fillRect/>
            </a:stretch>
          </a:blipFill>
          <a:ln>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winkl"/>
            </a:endParaRPr>
          </a:p>
        </p:txBody>
      </p:sp>
      <p:grpSp>
        <p:nvGrpSpPr>
          <p:cNvPr id="3" name="Group 5">
            <a:extLst>
              <a:ext uri="{FF2B5EF4-FFF2-40B4-BE49-F238E27FC236}">
                <a16:creationId xmlns:a16="http://schemas.microsoft.com/office/drawing/2014/main" id="{FADD3823-5ED1-4C74-8608-1DF20CB911A2}"/>
              </a:ext>
            </a:extLst>
          </p:cNvPr>
          <p:cNvGrpSpPr/>
          <p:nvPr/>
        </p:nvGrpSpPr>
        <p:grpSpPr>
          <a:xfrm>
            <a:off x="8020046" y="227392"/>
            <a:ext cx="1123944" cy="504053"/>
            <a:chOff x="8020046" y="227392"/>
            <a:chExt cx="1123944" cy="504053"/>
          </a:xfrm>
        </p:grpSpPr>
        <p:sp>
          <p:nvSpPr>
            <p:cNvPr id="4" name="Oval 6">
              <a:extLst>
                <a:ext uri="{FF2B5EF4-FFF2-40B4-BE49-F238E27FC236}">
                  <a16:creationId xmlns:a16="http://schemas.microsoft.com/office/drawing/2014/main" id="{9A8A1628-B0D8-43F0-89AC-DEAE112600C0}"/>
                </a:ext>
              </a:extLst>
            </p:cNvPr>
            <p:cNvSpPr/>
            <p:nvPr/>
          </p:nvSpPr>
          <p:spPr>
            <a:xfrm>
              <a:off x="8020046" y="227392"/>
              <a:ext cx="503998" cy="50405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9B000"/>
            </a:solidFill>
            <a:ln>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winkl"/>
              </a:endParaRPr>
            </a:p>
          </p:txBody>
        </p:sp>
        <p:sp>
          <p:nvSpPr>
            <p:cNvPr id="5" name="Rectangle 10">
              <a:extLst>
                <a:ext uri="{FF2B5EF4-FFF2-40B4-BE49-F238E27FC236}">
                  <a16:creationId xmlns:a16="http://schemas.microsoft.com/office/drawing/2014/main" id="{F01ED09B-0949-4653-9A68-12C8C48BF69C}"/>
                </a:ext>
              </a:extLst>
            </p:cNvPr>
            <p:cNvSpPr/>
            <p:nvPr/>
          </p:nvSpPr>
          <p:spPr>
            <a:xfrm>
              <a:off x="8272046" y="227392"/>
              <a:ext cx="871944" cy="504053"/>
            </a:xfrm>
            <a:prstGeom prst="rect">
              <a:avLst/>
            </a:prstGeom>
            <a:solidFill>
              <a:srgbClr val="F9B000"/>
            </a:solidFill>
            <a:ln>
              <a:noFill/>
              <a:prstDash val="solid"/>
            </a:ln>
          </p:spPr>
          <p:txBody>
            <a:bodyPr vert="horz" wrap="square" lIns="0" tIns="45720" rIns="179999"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Twinkl"/>
                </a:rPr>
                <a:t>Teach</a:t>
              </a:r>
            </a:p>
          </p:txBody>
        </p:sp>
      </p:grpSp>
      <p:sp>
        <p:nvSpPr>
          <p:cNvPr id="6" name="Rectangle: Rounded Corners 10">
            <a:extLst>
              <a:ext uri="{FF2B5EF4-FFF2-40B4-BE49-F238E27FC236}">
                <a16:creationId xmlns:a16="http://schemas.microsoft.com/office/drawing/2014/main" id="{3D1520A0-F5A9-44EB-8032-D8B5232FFF00}"/>
              </a:ext>
            </a:extLst>
          </p:cNvPr>
          <p:cNvSpPr/>
          <p:nvPr/>
        </p:nvSpPr>
        <p:spPr>
          <a:xfrm>
            <a:off x="647696" y="5157188"/>
            <a:ext cx="7839078" cy="1135657"/>
          </a:xfrm>
          <a:custGeom>
            <a:avLst>
              <a:gd name="f0" fmla="val 136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cap="flat">
            <a:solidFill>
              <a:srgbClr val="1C1C1C"/>
            </a:solidFill>
            <a:prstDash val="solid"/>
            <a:miter/>
          </a:ln>
        </p:spPr>
        <p:txBody>
          <a:bodyPr vert="horz" wrap="square" lIns="91440" tIns="45720" rIns="91440"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1C1C1C"/>
                </a:solidFill>
                <a:uFillTx/>
                <a:latin typeface="Twinkl"/>
              </a:rPr>
              <a:t>Kit and Sam were ba</a:t>
            </a:r>
            <a:r>
              <a:rPr lang="en-GB" sz="2000" b="0" i="0" u="sng" strike="noStrike" kern="1200" cap="none" spc="0" baseline="0" dirty="0">
                <a:solidFill>
                  <a:srgbClr val="1C1C1C"/>
                </a:solidFill>
                <a:uFillTx/>
                <a:latin typeface="Twinkl"/>
              </a:rPr>
              <a:t>ck</a:t>
            </a:r>
            <a:r>
              <a:rPr lang="en-GB" sz="2000" b="0" i="0" u="none" strike="noStrike" kern="1200" cap="none" spc="0" baseline="0" dirty="0">
                <a:solidFill>
                  <a:srgbClr val="1C1C1C"/>
                </a:solidFill>
                <a:uFillTx/>
                <a:latin typeface="Twinkl"/>
              </a:rPr>
              <a:t> at home aft</a:t>
            </a:r>
            <a:r>
              <a:rPr lang="en-GB" sz="2000" b="0" i="0" u="sng" strike="noStrike" kern="1200" cap="none" spc="0" baseline="0" dirty="0">
                <a:solidFill>
                  <a:srgbClr val="1C1C1C"/>
                </a:solidFill>
                <a:uFillTx/>
                <a:latin typeface="Twinkl"/>
              </a:rPr>
              <a:t>er</a:t>
            </a:r>
            <a:r>
              <a:rPr lang="en-GB" sz="2000" b="0" i="0" u="none" strike="noStrike" kern="1200" cap="none" spc="0" baseline="0" dirty="0">
                <a:solidFill>
                  <a:srgbClr val="1C1C1C"/>
                </a:solidFill>
                <a:uFillTx/>
                <a:latin typeface="Twinkl"/>
              </a:rPr>
              <a:t> </a:t>
            </a:r>
            <a:r>
              <a:rPr lang="en-GB" sz="2000" b="0" i="0" u="none" strike="noStrike" kern="1200" cap="none" spc="0" baseline="0" dirty="0">
                <a:solidFill>
                  <a:srgbClr val="DE1E5A"/>
                </a:solidFill>
                <a:uFillTx/>
                <a:latin typeface="Twinkl"/>
              </a:rPr>
              <a:t>their</a:t>
            </a:r>
            <a:r>
              <a:rPr lang="en-GB" sz="2000" b="0" i="0" u="none" strike="noStrike" kern="1200" cap="none" spc="0" baseline="0" dirty="0">
                <a:solidFill>
                  <a:srgbClr val="1C1C1C"/>
                </a:solidFill>
                <a:uFillTx/>
                <a:latin typeface="Twinkl"/>
              </a:rPr>
              <a:t> visit to Alb</a:t>
            </a:r>
            <a:r>
              <a:rPr lang="en-GB" sz="2000" b="0" i="0" u="sng" strike="noStrike" kern="1200" cap="none" spc="0" baseline="0" dirty="0">
                <a:solidFill>
                  <a:srgbClr val="1C1C1C"/>
                </a:solidFill>
                <a:uFillTx/>
                <a:latin typeface="Twinkl"/>
              </a:rPr>
              <a:t>er</a:t>
            </a:r>
            <a:r>
              <a:rPr lang="en-GB" sz="2000" b="0" i="0" u="none" strike="noStrike" kern="1200" cap="none" spc="0" baseline="0" dirty="0">
                <a:solidFill>
                  <a:srgbClr val="1C1C1C"/>
                </a:solidFill>
                <a:uFillTx/>
                <a:latin typeface="Twinkl"/>
              </a:rPr>
              <a:t>t </a:t>
            </a:r>
            <a:r>
              <a:rPr lang="en-GB" sz="2000" b="0" i="0" u="none" strike="noStrike" kern="1200" cap="none" spc="0" baseline="0" dirty="0">
                <a:solidFill>
                  <a:srgbClr val="8D8D8D"/>
                </a:solidFill>
                <a:uFillTx/>
                <a:latin typeface="Twinkl"/>
              </a:rPr>
              <a:t>Einstein</a:t>
            </a:r>
            <a:r>
              <a:rPr lang="en-GB" sz="2000" b="0" i="0" u="none" strike="noStrike" kern="1200" cap="none" spc="0" baseline="0" dirty="0">
                <a:solidFill>
                  <a:srgbClr val="1C1C1C"/>
                </a:solidFill>
                <a:uFillTx/>
                <a:latin typeface="Twinkl"/>
              </a:rPr>
              <a:t>.  “What a trip!” </a:t>
            </a:r>
            <a:r>
              <a:rPr lang="en-GB" sz="2000" b="0" i="0" u="none" strike="noStrike" kern="1200" cap="none" spc="0" baseline="0" dirty="0">
                <a:solidFill>
                  <a:srgbClr val="8D8D8D"/>
                </a:solidFill>
                <a:uFillTx/>
                <a:latin typeface="Twinkl"/>
              </a:rPr>
              <a:t>sighed</a:t>
            </a:r>
            <a:r>
              <a:rPr lang="en-GB" sz="2000" b="0" i="0" u="none" strike="noStrike" kern="1200" cap="none" spc="0" baseline="0" dirty="0">
                <a:solidFill>
                  <a:srgbClr val="1C1C1C"/>
                </a:solidFill>
                <a:uFillTx/>
                <a:latin typeface="Twinkl"/>
              </a:rPr>
              <a:t> Kit </a:t>
            </a:r>
            <a:r>
              <a:rPr lang="en-GB" sz="2000" b="0" i="0" u="none" strike="noStrike" kern="1200" cap="none" spc="0" baseline="0" dirty="0">
                <a:solidFill>
                  <a:srgbClr val="8D8D8D"/>
                </a:solidFill>
                <a:uFillTx/>
                <a:latin typeface="Twinkl"/>
              </a:rPr>
              <a:t>happily</a:t>
            </a:r>
            <a:r>
              <a:rPr lang="en-GB" sz="2000" b="0" i="0" u="none" strike="noStrike" kern="1200" cap="none" spc="0" baseline="0" dirty="0">
                <a:solidFill>
                  <a:srgbClr val="1C1C1C"/>
                </a:solidFill>
                <a:uFillTx/>
                <a:latin typeface="Twinkl"/>
              </a:rPr>
              <a:t>. “And we have </a:t>
            </a:r>
            <a:r>
              <a:rPr lang="en-GB" sz="2000" b="0" i="0" u="none" strike="noStrike" kern="1200" cap="none" spc="0" baseline="0" dirty="0">
                <a:solidFill>
                  <a:srgbClr val="8D8D8D"/>
                </a:solidFill>
                <a:uFillTx/>
                <a:latin typeface="Twinkl"/>
              </a:rPr>
              <a:t>instructions</a:t>
            </a:r>
            <a:r>
              <a:rPr lang="en-GB" sz="2000" b="0" i="0" u="none" strike="noStrike" kern="1200" cap="none" spc="0" baseline="0" dirty="0">
                <a:solidFill>
                  <a:srgbClr val="1C1C1C"/>
                </a:solidFill>
                <a:uFillTx/>
                <a:latin typeface="Twinkl"/>
              </a:rPr>
              <a:t> to complete an experiment for </a:t>
            </a:r>
            <a:r>
              <a:rPr lang="en-GB" sz="2000" b="0" i="0" u="none" strike="noStrike" kern="1200" cap="none" spc="0" baseline="0" dirty="0">
                <a:solidFill>
                  <a:srgbClr val="8D8D8D"/>
                </a:solidFill>
                <a:uFillTx/>
                <a:latin typeface="Twinkl"/>
              </a:rPr>
              <a:t>our</a:t>
            </a:r>
            <a:r>
              <a:rPr lang="en-GB" sz="2000" b="0" i="0" u="none" strike="noStrike" kern="1200" cap="none" spc="0" baseline="0" dirty="0">
                <a:solidFill>
                  <a:srgbClr val="1C1C1C"/>
                </a:solidFill>
                <a:uFillTx/>
                <a:latin typeface="Twinkl"/>
              </a:rPr>
              <a:t> </a:t>
            </a:r>
            <a:r>
              <a:rPr lang="en-GB" sz="2000" b="0" i="0" u="none" strike="noStrike" kern="1200" cap="none" spc="0" baseline="0" dirty="0">
                <a:solidFill>
                  <a:srgbClr val="8D8D8D"/>
                </a:solidFill>
                <a:uFillTx/>
                <a:latin typeface="Twinkl"/>
              </a:rPr>
              <a:t>science</a:t>
            </a:r>
            <a:r>
              <a:rPr lang="en-GB" sz="2000" b="0" i="0" u="none" strike="noStrike" kern="1200" cap="none" spc="0" baseline="0" dirty="0">
                <a:solidFill>
                  <a:srgbClr val="1C1C1C"/>
                </a:solidFill>
                <a:uFillTx/>
                <a:latin typeface="Twinkl"/>
              </a:rPr>
              <a:t> project!”</a:t>
            </a:r>
          </a:p>
        </p:txBody>
      </p:sp>
      <p:sp>
        <p:nvSpPr>
          <p:cNvPr id="7" name="Arc 9">
            <a:extLst>
              <a:ext uri="{FF2B5EF4-FFF2-40B4-BE49-F238E27FC236}">
                <a16:creationId xmlns:a16="http://schemas.microsoft.com/office/drawing/2014/main" id="{9C278BF8-2C4D-467B-B476-09AE197B45BF}"/>
              </a:ext>
            </a:extLst>
          </p:cNvPr>
          <p:cNvSpPr/>
          <p:nvPr/>
        </p:nvSpPr>
        <p:spPr>
          <a:xfrm rot="7906199">
            <a:off x="1417291" y="5864326"/>
            <a:ext cx="338135" cy="352428"/>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9046" cap="flat">
            <a:solidFill>
              <a:srgbClr val="1C1C1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1C1C1C"/>
              </a:solidFill>
              <a:uFillTx/>
              <a:latin typeface="Twinkl"/>
            </a:endParaRPr>
          </a:p>
        </p:txBody>
      </p:sp>
      <p:sp>
        <p:nvSpPr>
          <p:cNvPr id="8" name="Arc 9">
            <a:extLst>
              <a:ext uri="{FF2B5EF4-FFF2-40B4-BE49-F238E27FC236}">
                <a16:creationId xmlns:a16="http://schemas.microsoft.com/office/drawing/2014/main" id="{6FBF479B-4FC8-4499-A364-6E11F3C585BB}"/>
              </a:ext>
            </a:extLst>
          </p:cNvPr>
          <p:cNvSpPr/>
          <p:nvPr/>
        </p:nvSpPr>
        <p:spPr>
          <a:xfrm rot="7906199">
            <a:off x="3956051" y="5245052"/>
            <a:ext cx="338135" cy="352428"/>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9046" cap="flat">
            <a:solidFill>
              <a:srgbClr val="1C1C1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1C1C1C"/>
              </a:solidFill>
              <a:uFillTx/>
              <a:latin typeface="Twink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64">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B1D8C8B-FDFB-4137-829F-0E06E72CE085}"/>
              </a:ext>
            </a:extLst>
          </p:cNvPr>
          <p:cNvSpPr/>
          <p:nvPr/>
        </p:nvSpPr>
        <p:spPr>
          <a:xfrm>
            <a:off x="497707" y="478514"/>
            <a:ext cx="8148575" cy="5877827"/>
          </a:xfrm>
          <a:custGeom>
            <a:avLst>
              <a:gd name="f0" fmla="val 623"/>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blipFill>
            <a:blip r:embed="rId3">
              <a:alphaModFix/>
            </a:blip>
            <a:stretch>
              <a:fillRect/>
            </a:stretch>
          </a:blipFill>
          <a:ln>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winkl"/>
            </a:endParaRPr>
          </a:p>
        </p:txBody>
      </p:sp>
      <p:grpSp>
        <p:nvGrpSpPr>
          <p:cNvPr id="3" name="Group 5">
            <a:extLst>
              <a:ext uri="{FF2B5EF4-FFF2-40B4-BE49-F238E27FC236}">
                <a16:creationId xmlns:a16="http://schemas.microsoft.com/office/drawing/2014/main" id="{2B4F8413-1789-4304-8E05-6691AD1F2057}"/>
              </a:ext>
            </a:extLst>
          </p:cNvPr>
          <p:cNvGrpSpPr/>
          <p:nvPr/>
        </p:nvGrpSpPr>
        <p:grpSpPr>
          <a:xfrm>
            <a:off x="8020046" y="227392"/>
            <a:ext cx="1123944" cy="504053"/>
            <a:chOff x="8020046" y="227392"/>
            <a:chExt cx="1123944" cy="504053"/>
          </a:xfrm>
        </p:grpSpPr>
        <p:sp>
          <p:nvSpPr>
            <p:cNvPr id="4" name="Oval 6">
              <a:extLst>
                <a:ext uri="{FF2B5EF4-FFF2-40B4-BE49-F238E27FC236}">
                  <a16:creationId xmlns:a16="http://schemas.microsoft.com/office/drawing/2014/main" id="{DAD11A81-AC78-4A55-A626-E084672E7FDD}"/>
                </a:ext>
              </a:extLst>
            </p:cNvPr>
            <p:cNvSpPr/>
            <p:nvPr/>
          </p:nvSpPr>
          <p:spPr>
            <a:xfrm>
              <a:off x="8020046" y="227392"/>
              <a:ext cx="503998" cy="50405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9B000"/>
            </a:solidFill>
            <a:ln>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winkl"/>
              </a:endParaRPr>
            </a:p>
          </p:txBody>
        </p:sp>
        <p:sp>
          <p:nvSpPr>
            <p:cNvPr id="5" name="Rectangle 10">
              <a:extLst>
                <a:ext uri="{FF2B5EF4-FFF2-40B4-BE49-F238E27FC236}">
                  <a16:creationId xmlns:a16="http://schemas.microsoft.com/office/drawing/2014/main" id="{D0CD2168-FB42-496F-BD9A-0A18BA9E8430}"/>
                </a:ext>
              </a:extLst>
            </p:cNvPr>
            <p:cNvSpPr/>
            <p:nvPr/>
          </p:nvSpPr>
          <p:spPr>
            <a:xfrm>
              <a:off x="8272046" y="227392"/>
              <a:ext cx="871944" cy="504053"/>
            </a:xfrm>
            <a:prstGeom prst="rect">
              <a:avLst/>
            </a:prstGeom>
            <a:solidFill>
              <a:srgbClr val="F9B000"/>
            </a:solidFill>
            <a:ln>
              <a:noFill/>
              <a:prstDash val="solid"/>
            </a:ln>
          </p:spPr>
          <p:txBody>
            <a:bodyPr vert="horz" wrap="square" lIns="0" tIns="45720" rIns="179999"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Twinkl"/>
                </a:rPr>
                <a:t>Teach</a:t>
              </a:r>
            </a:p>
          </p:txBody>
        </p:sp>
      </p:grpSp>
      <p:sp>
        <p:nvSpPr>
          <p:cNvPr id="6" name="Rectangle: Rounded Corners 10">
            <a:extLst>
              <a:ext uri="{FF2B5EF4-FFF2-40B4-BE49-F238E27FC236}">
                <a16:creationId xmlns:a16="http://schemas.microsoft.com/office/drawing/2014/main" id="{6957D925-B7F6-4A5C-8A94-EE601160D733}"/>
              </a:ext>
            </a:extLst>
          </p:cNvPr>
          <p:cNvSpPr/>
          <p:nvPr/>
        </p:nvSpPr>
        <p:spPr>
          <a:xfrm>
            <a:off x="647696" y="4869161"/>
            <a:ext cx="7839078" cy="1423693"/>
          </a:xfrm>
          <a:custGeom>
            <a:avLst>
              <a:gd name="f0" fmla="val 136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cap="flat">
            <a:solidFill>
              <a:srgbClr val="1C1C1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Twinkl" pitchFamily="50"/>
              </a:rPr>
              <a:t>“I </a:t>
            </a:r>
            <a:r>
              <a:rPr lang="en-GB" sz="2000" b="0" i="0" u="none" strike="noStrike" kern="1200" cap="none" spc="0" baseline="0" dirty="0">
                <a:solidFill>
                  <a:srgbClr val="8D8D8D"/>
                </a:solidFill>
                <a:uFillTx/>
                <a:latin typeface="Twinkl" pitchFamily="50"/>
              </a:rPr>
              <a:t>know</a:t>
            </a:r>
            <a:r>
              <a:rPr lang="en-GB" sz="2000" b="0" i="0" u="none" strike="noStrike" kern="1200" cap="none" spc="0" baseline="0" dirty="0">
                <a:solidFill>
                  <a:srgbClr val="000000"/>
                </a:solidFill>
                <a:uFillTx/>
                <a:latin typeface="Twinkl" pitchFamily="50"/>
              </a:rPr>
              <a:t> it is not a</a:t>
            </a:r>
            <a:r>
              <a:rPr lang="en-GB" sz="2000" b="0" i="0" u="none" strike="noStrike" kern="1200" cap="none" spc="0" baseline="0" dirty="0">
                <a:solidFill>
                  <a:srgbClr val="8D8D8D"/>
                </a:solidFill>
                <a:uFillTx/>
                <a:latin typeface="Twinkl" pitchFamily="50"/>
              </a:rPr>
              <a:t> competition</a:t>
            </a:r>
            <a:r>
              <a:rPr lang="en-GB" sz="2000" b="0" i="0" u="none" strike="noStrike" kern="1200" cap="none" spc="0" baseline="0" dirty="0">
                <a:solidFill>
                  <a:srgbClr val="000000"/>
                </a:solidFill>
                <a:uFillTx/>
                <a:latin typeface="Twinkl" pitchFamily="50"/>
              </a:rPr>
              <a:t>,” </a:t>
            </a:r>
            <a:r>
              <a:rPr lang="en-GB" sz="2000" b="0" i="0" u="none" strike="noStrike" kern="1200" cap="none" spc="0" baseline="0" dirty="0">
                <a:solidFill>
                  <a:srgbClr val="8D8D8D"/>
                </a:solidFill>
                <a:uFillTx/>
                <a:latin typeface="Twinkl" pitchFamily="50"/>
              </a:rPr>
              <a:t>laughed</a:t>
            </a:r>
            <a:r>
              <a:rPr lang="en-GB" sz="2000" b="0" i="0" u="none" strike="noStrike" kern="1200" cap="none" spc="0" baseline="0" dirty="0">
                <a:solidFill>
                  <a:srgbClr val="000000"/>
                </a:solidFill>
                <a:uFillTx/>
                <a:latin typeface="Twinkl" pitchFamily="50"/>
              </a:rPr>
              <a:t> Sam. “But </a:t>
            </a:r>
            <a:r>
              <a:rPr lang="en-GB" sz="2000" b="0" i="0" u="none" strike="noStrike" kern="1200" cap="none" spc="0" baseline="0" dirty="0">
                <a:solidFill>
                  <a:srgbClr val="8D8D8D"/>
                </a:solidFill>
                <a:uFillTx/>
                <a:latin typeface="Twinkl" pitchFamily="50"/>
              </a:rPr>
              <a:t>imagine</a:t>
            </a:r>
            <a:r>
              <a:rPr lang="en-GB" sz="2000" b="0" i="0" u="none" strike="noStrike" kern="1200" cap="none" spc="0" baseline="0" dirty="0">
                <a:solidFill>
                  <a:srgbClr val="000000"/>
                </a:solidFill>
                <a:uFillTx/>
                <a:latin typeface="Twinkl" pitchFamily="50"/>
              </a:rPr>
              <a:t> if we were to compete – </a:t>
            </a:r>
            <a:r>
              <a:rPr lang="en-GB" sz="2000" b="0" i="0" u="none" strike="noStrike" kern="1200" cap="none" spc="0" baseline="0" dirty="0">
                <a:uFillTx/>
                <a:latin typeface="Twinkl" pitchFamily="50"/>
              </a:rPr>
              <a:t>we</a:t>
            </a:r>
            <a:r>
              <a:rPr lang="en-GB" sz="2000" b="0" i="0" u="none" strike="noStrike" kern="1200" cap="none" spc="0" baseline="0" dirty="0">
                <a:solidFill>
                  <a:srgbClr val="000000"/>
                </a:solidFill>
                <a:uFillTx/>
                <a:latin typeface="Twinkl" pitchFamily="50"/>
              </a:rPr>
              <a:t> </a:t>
            </a:r>
            <a:r>
              <a:rPr lang="en-GB" sz="2000" b="0" i="0" u="none" strike="noStrike" kern="1200" cap="none" spc="0" baseline="0" dirty="0">
                <a:solidFill>
                  <a:srgbClr val="DE1E5A"/>
                </a:solidFill>
                <a:uFillTx/>
                <a:latin typeface="Twinkl" pitchFamily="50"/>
              </a:rPr>
              <a:t>would </a:t>
            </a:r>
            <a:r>
              <a:rPr lang="en-GB" sz="2000" b="0" i="0" u="none" strike="noStrike" kern="1200" cap="none" spc="0" baseline="0" dirty="0">
                <a:solidFill>
                  <a:srgbClr val="8D8D8D"/>
                </a:solidFill>
                <a:uFillTx/>
                <a:latin typeface="Twinkl" pitchFamily="50"/>
              </a:rPr>
              <a:t>surely</a:t>
            </a:r>
            <a:r>
              <a:rPr lang="en-GB" sz="2000" b="0" i="0" u="none" strike="noStrike" kern="1200" cap="none" spc="0" baseline="0" dirty="0">
                <a:solidFill>
                  <a:srgbClr val="DE1E5A"/>
                </a:solidFill>
                <a:uFillTx/>
                <a:latin typeface="Twinkl" pitchFamily="50"/>
              </a:rPr>
              <a:t> </a:t>
            </a:r>
            <a:r>
              <a:rPr lang="en-GB" sz="2000" b="0" i="0" u="none" strike="noStrike" kern="1200" cap="none" spc="0" baseline="0" dirty="0">
                <a:solidFill>
                  <a:srgbClr val="000000"/>
                </a:solidFill>
                <a:uFillTx/>
                <a:latin typeface="Twinkl" pitchFamily="50"/>
              </a:rPr>
              <a:t>win! We have one of </a:t>
            </a:r>
            <a:r>
              <a:rPr lang="en-GB" sz="2000" b="0" i="0" u="none" strike="noStrike" kern="1200" cap="none" spc="0" baseline="0" dirty="0">
                <a:solidFill>
                  <a:srgbClr val="8D8D8D"/>
                </a:solidFill>
                <a:uFillTx/>
                <a:latin typeface="Twinkl" pitchFamily="50"/>
              </a:rPr>
              <a:t>Einstein’s</a:t>
            </a:r>
            <a:r>
              <a:rPr lang="en-GB" sz="2000" b="0" i="0" u="none" strike="noStrike" kern="1200" cap="none" spc="0" baseline="0" dirty="0">
                <a:solidFill>
                  <a:srgbClr val="000000"/>
                </a:solidFill>
                <a:uFillTx/>
                <a:latin typeface="Twinkl" pitchFamily="50"/>
              </a:rPr>
              <a:t> </a:t>
            </a:r>
            <a:r>
              <a:rPr lang="en-GB" sz="2000" b="0" i="0" u="none" strike="noStrike" kern="1200" cap="none" spc="0" baseline="0" dirty="0">
                <a:solidFill>
                  <a:srgbClr val="8D8D8D"/>
                </a:solidFill>
                <a:uFillTx/>
                <a:latin typeface="Twinkl" pitchFamily="50"/>
              </a:rPr>
              <a:t>own</a:t>
            </a:r>
            <a:r>
              <a:rPr lang="en-GB" sz="2000" b="0" i="0" u="none" strike="noStrike" kern="1200" cap="none" spc="0" baseline="0" dirty="0">
                <a:solidFill>
                  <a:srgbClr val="000000"/>
                </a:solidFill>
                <a:uFillTx/>
                <a:latin typeface="Twinkl" pitchFamily="50"/>
              </a:rPr>
              <a:t> experiments on the theme of time.” Kit and Sam </a:t>
            </a:r>
            <a:r>
              <a:rPr lang="en-GB" sz="2000" b="0" i="0" u="none" strike="noStrike" kern="1200" cap="none" spc="0" baseline="0" dirty="0">
                <a:solidFill>
                  <a:srgbClr val="8D8D8D"/>
                </a:solidFill>
                <a:uFillTx/>
                <a:latin typeface="Twinkl" pitchFamily="50"/>
              </a:rPr>
              <a:t>grinned </a:t>
            </a:r>
            <a:r>
              <a:rPr lang="en-GB" sz="2000" b="0" i="0" u="none" strike="noStrike" kern="1200" cap="none" spc="0" baseline="0" dirty="0">
                <a:solidFill>
                  <a:srgbClr val="000000"/>
                </a:solidFill>
                <a:uFillTx/>
                <a:latin typeface="Twinkl" pitchFamily="50"/>
              </a:rPr>
              <a:t>at one </a:t>
            </a:r>
            <a:r>
              <a:rPr lang="en-GB" sz="2000" b="0" i="0" u="none" strike="noStrike" kern="1200" cap="none" baseline="0" dirty="0">
                <a:uFillTx/>
                <a:latin typeface="Twinkl" pitchFamily="50"/>
              </a:rPr>
              <a:t>ano</a:t>
            </a:r>
            <a:r>
              <a:rPr lang="en-GB" sz="2000" b="0" i="0" u="sng" strike="noStrike" kern="1200" cap="none" baseline="0" dirty="0">
                <a:uFillTx/>
                <a:latin typeface="Twinkl" pitchFamily="50"/>
              </a:rPr>
              <a:t>ther</a:t>
            </a:r>
            <a:r>
              <a:rPr lang="en-GB" sz="2000" b="0" i="0" u="none" strike="noStrike" kern="1200" cap="none" baseline="0" dirty="0">
                <a:solidFill>
                  <a:srgbClr val="000000"/>
                </a:solidFill>
                <a:uFillTx/>
                <a:latin typeface="Twinkl" pitchFamily="50"/>
              </a:rPr>
              <a:t>.</a:t>
            </a:r>
            <a:r>
              <a:rPr lang="en-GB" sz="2000" b="0" i="0" u="none" strike="noStrike" kern="1200" cap="none" spc="0" baseline="0" dirty="0">
                <a:solidFill>
                  <a:srgbClr val="000000"/>
                </a:solidFill>
                <a:uFillTx/>
                <a:latin typeface="Twinkl" pitchFamily="50"/>
              </a:rPr>
              <a:t>  </a:t>
            </a:r>
          </a:p>
        </p:txBody>
      </p:sp>
      <p:sp>
        <p:nvSpPr>
          <p:cNvPr id="8" name="Arc 9">
            <a:extLst>
              <a:ext uri="{FF2B5EF4-FFF2-40B4-BE49-F238E27FC236}">
                <a16:creationId xmlns:a16="http://schemas.microsoft.com/office/drawing/2014/main" id="{1412DFCF-52C4-44DD-B153-D0F8A6EB3359}"/>
              </a:ext>
            </a:extLst>
          </p:cNvPr>
          <p:cNvSpPr/>
          <p:nvPr/>
        </p:nvSpPr>
        <p:spPr>
          <a:xfrm rot="7906199">
            <a:off x="2262316" y="5258747"/>
            <a:ext cx="338135" cy="352428"/>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9046" cap="flat">
            <a:solidFill>
              <a:srgbClr val="1C1C1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25000">
              <a:solidFill>
                <a:srgbClr val="1C1C1C"/>
              </a:solidFill>
              <a:uFillTx/>
              <a:latin typeface="Twinkl"/>
            </a:endParaRPr>
          </a:p>
        </p:txBody>
      </p:sp>
      <p:sp>
        <p:nvSpPr>
          <p:cNvPr id="9" name="Arc 11">
            <a:extLst>
              <a:ext uri="{FF2B5EF4-FFF2-40B4-BE49-F238E27FC236}">
                <a16:creationId xmlns:a16="http://schemas.microsoft.com/office/drawing/2014/main" id="{AE4C9D17-63E4-44A7-996F-D04406DFC5BF}"/>
              </a:ext>
            </a:extLst>
          </p:cNvPr>
          <p:cNvSpPr/>
          <p:nvPr/>
        </p:nvSpPr>
        <p:spPr>
          <a:xfrm rot="7906199">
            <a:off x="3795280" y="5549206"/>
            <a:ext cx="338135" cy="352428"/>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9046" cap="flat">
            <a:solidFill>
              <a:srgbClr val="1C1C1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25000">
              <a:solidFill>
                <a:srgbClr val="1C1C1C"/>
              </a:solidFill>
              <a:uFillTx/>
              <a:latin typeface="Twinkl"/>
            </a:endParaRPr>
          </a:p>
        </p:txBody>
      </p:sp>
      <p:sp>
        <p:nvSpPr>
          <p:cNvPr id="10" name="Arc 11">
            <a:extLst>
              <a:ext uri="{FF2B5EF4-FFF2-40B4-BE49-F238E27FC236}">
                <a16:creationId xmlns:a16="http://schemas.microsoft.com/office/drawing/2014/main" id="{8AD8B626-C3BF-485E-89A6-9CFE653968D5}"/>
              </a:ext>
            </a:extLst>
          </p:cNvPr>
          <p:cNvSpPr/>
          <p:nvPr/>
        </p:nvSpPr>
        <p:spPr>
          <a:xfrm rot="7906199">
            <a:off x="4705964" y="5556640"/>
            <a:ext cx="338135" cy="352428"/>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9046" cap="flat">
            <a:solidFill>
              <a:srgbClr val="1C1C1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25000">
              <a:solidFill>
                <a:srgbClr val="1C1C1C"/>
              </a:solidFill>
              <a:uFillTx/>
              <a:latin typeface="Twinkl"/>
            </a:endParaRPr>
          </a:p>
        </p:txBody>
      </p:sp>
      <p:cxnSp>
        <p:nvCxnSpPr>
          <p:cNvPr id="11" name="Straight Connector 10">
            <a:extLst>
              <a:ext uri="{FF2B5EF4-FFF2-40B4-BE49-F238E27FC236}">
                <a16:creationId xmlns:a16="http://schemas.microsoft.com/office/drawing/2014/main" id="{382B01CE-D024-48C7-A3A8-049D0FD95149}"/>
              </a:ext>
            </a:extLst>
          </p:cNvPr>
          <p:cNvCxnSpPr>
            <a:cxnSpLocks/>
          </p:cNvCxnSpPr>
          <p:nvPr/>
        </p:nvCxnSpPr>
        <p:spPr>
          <a:xfrm>
            <a:off x="1879042" y="6135832"/>
            <a:ext cx="0" cy="13433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66">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F1D04637-86F5-416C-B9CE-47D733119A3F}"/>
              </a:ext>
            </a:extLst>
          </p:cNvPr>
          <p:cNvSpPr/>
          <p:nvPr/>
        </p:nvSpPr>
        <p:spPr>
          <a:xfrm>
            <a:off x="497707" y="478514"/>
            <a:ext cx="8148575" cy="5877827"/>
          </a:xfrm>
          <a:custGeom>
            <a:avLst>
              <a:gd name="f0" fmla="val 623"/>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blipFill>
            <a:blip r:embed="rId2">
              <a:alphaModFix/>
            </a:blip>
            <a:stretch>
              <a:fillRect/>
            </a:stretch>
          </a:blipFill>
          <a:ln>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winkl"/>
            </a:endParaRPr>
          </a:p>
        </p:txBody>
      </p:sp>
      <p:grpSp>
        <p:nvGrpSpPr>
          <p:cNvPr id="3" name="Group 5">
            <a:extLst>
              <a:ext uri="{FF2B5EF4-FFF2-40B4-BE49-F238E27FC236}">
                <a16:creationId xmlns:a16="http://schemas.microsoft.com/office/drawing/2014/main" id="{F114B5F2-DF6D-4EA0-BA72-B0112D702E3C}"/>
              </a:ext>
            </a:extLst>
          </p:cNvPr>
          <p:cNvGrpSpPr/>
          <p:nvPr/>
        </p:nvGrpSpPr>
        <p:grpSpPr>
          <a:xfrm>
            <a:off x="8020046" y="227392"/>
            <a:ext cx="1123944" cy="504053"/>
            <a:chOff x="8020046" y="227392"/>
            <a:chExt cx="1123944" cy="504053"/>
          </a:xfrm>
        </p:grpSpPr>
        <p:sp>
          <p:nvSpPr>
            <p:cNvPr id="4" name="Oval 6">
              <a:extLst>
                <a:ext uri="{FF2B5EF4-FFF2-40B4-BE49-F238E27FC236}">
                  <a16:creationId xmlns:a16="http://schemas.microsoft.com/office/drawing/2014/main" id="{361AF589-32D0-49A1-A5A4-F3CEE220E0FB}"/>
                </a:ext>
              </a:extLst>
            </p:cNvPr>
            <p:cNvSpPr/>
            <p:nvPr/>
          </p:nvSpPr>
          <p:spPr>
            <a:xfrm>
              <a:off x="8020046" y="227392"/>
              <a:ext cx="503998" cy="50405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9B000"/>
            </a:solidFill>
            <a:ln>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winkl"/>
              </a:endParaRPr>
            </a:p>
          </p:txBody>
        </p:sp>
        <p:sp>
          <p:nvSpPr>
            <p:cNvPr id="5" name="Rectangle 10">
              <a:extLst>
                <a:ext uri="{FF2B5EF4-FFF2-40B4-BE49-F238E27FC236}">
                  <a16:creationId xmlns:a16="http://schemas.microsoft.com/office/drawing/2014/main" id="{1F92470E-D216-4830-8A80-4413590226CF}"/>
                </a:ext>
              </a:extLst>
            </p:cNvPr>
            <p:cNvSpPr/>
            <p:nvPr/>
          </p:nvSpPr>
          <p:spPr>
            <a:xfrm>
              <a:off x="8272046" y="227392"/>
              <a:ext cx="871944" cy="504053"/>
            </a:xfrm>
            <a:prstGeom prst="rect">
              <a:avLst/>
            </a:prstGeom>
            <a:solidFill>
              <a:srgbClr val="F9B000"/>
            </a:solidFill>
            <a:ln>
              <a:noFill/>
              <a:prstDash val="solid"/>
            </a:ln>
          </p:spPr>
          <p:txBody>
            <a:bodyPr vert="horz" wrap="square" lIns="0" tIns="45720" rIns="179999"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Twinkl"/>
                </a:rPr>
                <a:t>Teach</a:t>
              </a:r>
            </a:p>
          </p:txBody>
        </p:sp>
      </p:grpSp>
      <p:sp>
        <p:nvSpPr>
          <p:cNvPr id="6" name="Rectangle: Rounded Corners 10">
            <a:extLst>
              <a:ext uri="{FF2B5EF4-FFF2-40B4-BE49-F238E27FC236}">
                <a16:creationId xmlns:a16="http://schemas.microsoft.com/office/drawing/2014/main" id="{98D72869-D033-4BAD-AC24-06479081AEDA}"/>
              </a:ext>
            </a:extLst>
          </p:cNvPr>
          <p:cNvSpPr/>
          <p:nvPr/>
        </p:nvSpPr>
        <p:spPr>
          <a:xfrm>
            <a:off x="647696" y="5157188"/>
            <a:ext cx="7839078" cy="1135657"/>
          </a:xfrm>
          <a:custGeom>
            <a:avLst>
              <a:gd name="f0" fmla="val 136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cap="flat">
            <a:solidFill>
              <a:srgbClr val="1C1C1C"/>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rgbClr val="000000"/>
                </a:solidFill>
                <a:uFillTx/>
                <a:latin typeface="Twinkl" pitchFamily="50"/>
              </a:rPr>
              <a:t>“I </a:t>
            </a:r>
            <a:r>
              <a:rPr lang="en-GB" sz="2000" b="0" i="0" u="none" strike="noStrike" kern="1200" cap="none" spc="0" baseline="0" dirty="0">
                <a:uFillTx/>
                <a:latin typeface="Twinkl" pitchFamily="50"/>
              </a:rPr>
              <a:t>wond</a:t>
            </a:r>
            <a:r>
              <a:rPr lang="en-GB" sz="2000" b="0" i="0" u="sng" strike="noStrike" kern="1200" cap="none" spc="0" baseline="0" dirty="0">
                <a:uFillTx/>
                <a:latin typeface="Twinkl" pitchFamily="50"/>
              </a:rPr>
              <a:t>er</a:t>
            </a:r>
            <a:r>
              <a:rPr lang="en-GB" sz="2000" b="0" i="0" u="none" strike="noStrike" kern="1200" cap="none" spc="0" baseline="0" dirty="0">
                <a:solidFill>
                  <a:srgbClr val="000000"/>
                </a:solidFill>
                <a:uFillTx/>
                <a:latin typeface="Twinkl" pitchFamily="50"/>
              </a:rPr>
              <a:t> what he </a:t>
            </a:r>
            <a:r>
              <a:rPr lang="en-GB" sz="2000" b="0" i="0" u="none" strike="noStrike" kern="1200" cap="none" spc="0" baseline="0" dirty="0">
                <a:solidFill>
                  <a:srgbClr val="DE1E5A"/>
                </a:solidFill>
                <a:uFillTx/>
                <a:latin typeface="Twinkl" pitchFamily="50"/>
              </a:rPr>
              <a:t>would</a:t>
            </a:r>
            <a:r>
              <a:rPr lang="en-GB" sz="2000" b="0" i="0" u="none" strike="noStrike" kern="1200" cap="none" spc="0" baseline="0" dirty="0">
                <a:solidFill>
                  <a:srgbClr val="000000"/>
                </a:solidFill>
                <a:uFillTx/>
                <a:latin typeface="Twinkl" pitchFamily="50"/>
              </a:rPr>
              <a:t> do if he </a:t>
            </a:r>
            <a:r>
              <a:rPr lang="en-GB" sz="2000" b="0" i="0" u="none" strike="noStrike" kern="1200" cap="none" spc="0" baseline="0" dirty="0">
                <a:solidFill>
                  <a:srgbClr val="8D8D8D"/>
                </a:solidFill>
                <a:uFillTx/>
                <a:latin typeface="Twinkl" pitchFamily="50"/>
              </a:rPr>
              <a:t>knew</a:t>
            </a:r>
            <a:r>
              <a:rPr lang="en-GB" sz="2000" b="0" i="0" u="none" strike="noStrike" kern="1200" cap="none" spc="0" baseline="0" dirty="0">
                <a:solidFill>
                  <a:srgbClr val="000000"/>
                </a:solidFill>
                <a:uFillTx/>
                <a:latin typeface="Twinkl" pitchFamily="50"/>
              </a:rPr>
              <a:t> he’d just met two r</a:t>
            </a:r>
            <a:r>
              <a:rPr lang="en-GB" sz="2000" b="0" i="0" u="sng" strike="noStrike" kern="1200" cap="none" spc="0" baseline="0" dirty="0">
                <a:solidFill>
                  <a:srgbClr val="000000"/>
                </a:solidFill>
                <a:uFillTx/>
                <a:latin typeface="Twinkl" pitchFamily="50"/>
              </a:rPr>
              <a:t>ea</a:t>
            </a:r>
            <a:r>
              <a:rPr lang="en-GB" sz="2000" b="0" i="0" u="none" strike="noStrike" kern="1200" cap="none" spc="0" baseline="0" dirty="0">
                <a:solidFill>
                  <a:srgbClr val="000000"/>
                </a:solidFill>
                <a:uFillTx/>
                <a:latin typeface="Twinkl" pitchFamily="50"/>
              </a:rPr>
              <a:t>l live time </a:t>
            </a:r>
            <a:r>
              <a:rPr lang="en-GB" sz="2000" b="0" i="0" u="none" strike="noStrike" kern="1200" cap="none" spc="0" baseline="0" dirty="0" err="1">
                <a:solidFill>
                  <a:srgbClr val="000000"/>
                </a:solidFill>
                <a:uFillTx/>
                <a:latin typeface="Twinkl" pitchFamily="50"/>
              </a:rPr>
              <a:t>trave</a:t>
            </a:r>
            <a:r>
              <a:rPr lang="en-GB" sz="2000" b="0" i="0" u="sng" strike="noStrike" kern="1200" cap="none" spc="0" baseline="0" dirty="0" err="1">
                <a:solidFill>
                  <a:srgbClr val="000000"/>
                </a:solidFill>
                <a:uFillTx/>
                <a:latin typeface="Twinkl" pitchFamily="50"/>
              </a:rPr>
              <a:t>l</a:t>
            </a:r>
            <a:r>
              <a:rPr lang="en-GB" sz="2000" b="0" i="0" u="sng" strike="noStrike" kern="1200" cap="none" spc="-150" baseline="0" dirty="0" err="1">
                <a:solidFill>
                  <a:srgbClr val="000000"/>
                </a:solidFill>
                <a:uFillTx/>
                <a:latin typeface="Twinkl" pitchFamily="50"/>
              </a:rPr>
              <a:t>l</a:t>
            </a:r>
            <a:r>
              <a:rPr lang="en-GB" sz="2000" spc="-150" dirty="0">
                <a:solidFill>
                  <a:srgbClr val="000000"/>
                </a:solidFill>
                <a:latin typeface="Twinkl" pitchFamily="50"/>
              </a:rPr>
              <a:t> </a:t>
            </a:r>
            <a:r>
              <a:rPr lang="en-GB" sz="2000" b="0" i="0" u="sng" strike="noStrike" kern="1200" cap="none" spc="0" baseline="0" dirty="0" err="1">
                <a:solidFill>
                  <a:srgbClr val="000000"/>
                </a:solidFill>
                <a:uFillTx/>
                <a:latin typeface="Twinkl" pitchFamily="50"/>
              </a:rPr>
              <a:t>er</a:t>
            </a:r>
            <a:r>
              <a:rPr lang="en-GB" sz="2000" b="0" i="0" u="none" strike="noStrike" kern="1200" cap="none" spc="0" baseline="0" dirty="0" err="1">
                <a:solidFill>
                  <a:srgbClr val="000000"/>
                </a:solidFill>
                <a:uFillTx/>
                <a:latin typeface="Twinkl" pitchFamily="50"/>
              </a:rPr>
              <a:t>s</a:t>
            </a:r>
            <a:r>
              <a:rPr lang="en-GB" sz="2000" b="0" i="0" u="none" strike="noStrike" kern="1200" cap="none" spc="0" baseline="0" dirty="0">
                <a:solidFill>
                  <a:srgbClr val="000000"/>
                </a:solidFill>
                <a:uFillTx/>
                <a:latin typeface="Twinkl" pitchFamily="50"/>
              </a:rPr>
              <a:t>,” said Kit.  “I’m </a:t>
            </a:r>
            <a:r>
              <a:rPr lang="en-GB" sz="2000" b="0" i="0" u="none" strike="noStrike" kern="1200" cap="none" spc="0" baseline="0" dirty="0">
                <a:solidFill>
                  <a:srgbClr val="8D8D8D"/>
                </a:solidFill>
                <a:uFillTx/>
                <a:latin typeface="Twinkl" pitchFamily="50"/>
              </a:rPr>
              <a:t>sure</a:t>
            </a:r>
            <a:r>
              <a:rPr lang="en-GB" sz="2000" b="0" i="0" u="none" strike="noStrike" kern="1200" cap="none" spc="0" baseline="0" dirty="0">
                <a:solidFill>
                  <a:srgbClr val="000000"/>
                </a:solidFill>
                <a:uFillTx/>
                <a:latin typeface="Twinkl" pitchFamily="50"/>
              </a:rPr>
              <a:t> he </a:t>
            </a:r>
            <a:r>
              <a:rPr lang="en-GB" sz="2000" b="0" i="0" u="none" strike="noStrike" kern="1200" cap="none" spc="0" baseline="0" dirty="0">
                <a:solidFill>
                  <a:srgbClr val="DE1E5A"/>
                </a:solidFill>
                <a:uFillTx/>
                <a:latin typeface="Twinkl" pitchFamily="50"/>
              </a:rPr>
              <a:t>would</a:t>
            </a:r>
            <a:r>
              <a:rPr lang="en-GB" sz="2000" b="0" i="0" u="none" strike="noStrike" kern="1200" cap="none" spc="0" baseline="0" dirty="0">
                <a:solidFill>
                  <a:srgbClr val="000000"/>
                </a:solidFill>
                <a:uFillTx/>
                <a:latin typeface="Twinkl" pitchFamily="50"/>
              </a:rPr>
              <a:t> </a:t>
            </a:r>
            <a:r>
              <a:rPr lang="en-GB" sz="2000" b="0" i="0" u="none" strike="noStrike" kern="1200" cap="none" spc="0" baseline="0" dirty="0">
                <a:solidFill>
                  <a:srgbClr val="8D8D8D"/>
                </a:solidFill>
                <a:uFillTx/>
                <a:latin typeface="Twinkl" pitchFamily="50"/>
              </a:rPr>
              <a:t>want</a:t>
            </a:r>
            <a:r>
              <a:rPr lang="en-GB" sz="2000" b="0" i="0" u="none" strike="noStrike" kern="1200" cap="none" spc="0" baseline="0" dirty="0">
                <a:solidFill>
                  <a:srgbClr val="000000"/>
                </a:solidFill>
                <a:uFillTx/>
                <a:latin typeface="Twinkl" pitchFamily="50"/>
              </a:rPr>
              <a:t> to complete a little time travel himself if he </a:t>
            </a:r>
            <a:r>
              <a:rPr lang="en-GB" sz="2000" b="0" i="0" u="none" strike="noStrike" kern="1200" cap="none" spc="0" baseline="0" dirty="0">
                <a:solidFill>
                  <a:srgbClr val="8D8D8D"/>
                </a:solidFill>
                <a:uFillTx/>
                <a:latin typeface="Twinkl" pitchFamily="50"/>
              </a:rPr>
              <a:t>knew</a:t>
            </a:r>
            <a:r>
              <a:rPr lang="en-GB" sz="2000" b="0" i="0" u="none" strike="noStrike" kern="1200" cap="none" spc="0" baseline="0" dirty="0">
                <a:solidFill>
                  <a:srgbClr val="000000"/>
                </a:solidFill>
                <a:uFillTx/>
                <a:latin typeface="Twinkl" pitchFamily="50"/>
              </a:rPr>
              <a:t>,” said Sam with a </a:t>
            </a:r>
            <a:r>
              <a:rPr lang="en-GB" sz="2000" b="0" i="0" u="none" strike="noStrike" kern="1200" cap="none" spc="0" baseline="0" dirty="0">
                <a:solidFill>
                  <a:srgbClr val="8D8D8D"/>
                </a:solidFill>
                <a:uFillTx/>
                <a:latin typeface="Twinkl" pitchFamily="50"/>
              </a:rPr>
              <a:t>chuckle</a:t>
            </a:r>
            <a:r>
              <a:rPr lang="en-GB" sz="2000" b="0" i="0" u="none" strike="noStrike" kern="1200" cap="none" spc="0" baseline="0" dirty="0">
                <a:solidFill>
                  <a:srgbClr val="000000"/>
                </a:solidFill>
                <a:uFillTx/>
                <a:latin typeface="Twinkl" pitchFamily="50"/>
              </a:rPr>
              <a:t>.</a:t>
            </a:r>
          </a:p>
        </p:txBody>
      </p:sp>
      <p:sp>
        <p:nvSpPr>
          <p:cNvPr id="7" name="Arc 11">
            <a:extLst>
              <a:ext uri="{FF2B5EF4-FFF2-40B4-BE49-F238E27FC236}">
                <a16:creationId xmlns:a16="http://schemas.microsoft.com/office/drawing/2014/main" id="{4D157421-62DB-4E1D-8827-B2171A81F5E5}"/>
              </a:ext>
            </a:extLst>
          </p:cNvPr>
          <p:cNvSpPr/>
          <p:nvPr/>
        </p:nvSpPr>
        <p:spPr>
          <a:xfrm rot="7906199">
            <a:off x="7909366" y="5269073"/>
            <a:ext cx="338135" cy="352428"/>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9046" cap="flat">
            <a:solidFill>
              <a:srgbClr val="1C1C1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25000">
              <a:solidFill>
                <a:srgbClr val="1C1C1C"/>
              </a:solidFill>
              <a:uFillTx/>
              <a:latin typeface="Twinkl"/>
            </a:endParaRPr>
          </a:p>
        </p:txBody>
      </p:sp>
      <p:sp>
        <p:nvSpPr>
          <p:cNvPr id="8" name="Arc 11">
            <a:extLst>
              <a:ext uri="{FF2B5EF4-FFF2-40B4-BE49-F238E27FC236}">
                <a16:creationId xmlns:a16="http://schemas.microsoft.com/office/drawing/2014/main" id="{2625A358-3BC7-4F7E-8D22-5EB9E3D11353}"/>
              </a:ext>
            </a:extLst>
          </p:cNvPr>
          <p:cNvSpPr/>
          <p:nvPr/>
        </p:nvSpPr>
        <p:spPr>
          <a:xfrm rot="7906199">
            <a:off x="7606932" y="5571112"/>
            <a:ext cx="338135" cy="352428"/>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9046" cap="flat">
            <a:solidFill>
              <a:srgbClr val="1C1C1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25000">
              <a:solidFill>
                <a:srgbClr val="1C1C1C"/>
              </a:solidFill>
              <a:uFillTx/>
              <a:latin typeface="Twinkl"/>
            </a:endParaRPr>
          </a:p>
        </p:txBody>
      </p:sp>
      <p:sp>
        <p:nvSpPr>
          <p:cNvPr id="9" name="Arc 11">
            <a:extLst>
              <a:ext uri="{FF2B5EF4-FFF2-40B4-BE49-F238E27FC236}">
                <a16:creationId xmlns:a16="http://schemas.microsoft.com/office/drawing/2014/main" id="{DAEB11D3-6986-4340-B507-55D7FE728966}"/>
              </a:ext>
            </a:extLst>
          </p:cNvPr>
          <p:cNvSpPr/>
          <p:nvPr/>
        </p:nvSpPr>
        <p:spPr>
          <a:xfrm rot="7906199">
            <a:off x="1476829" y="5873153"/>
            <a:ext cx="338135" cy="352428"/>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9046" cap="flat">
            <a:solidFill>
              <a:srgbClr val="1C1C1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25000">
              <a:solidFill>
                <a:srgbClr val="1C1C1C"/>
              </a:solidFill>
              <a:uFillTx/>
              <a:latin typeface="Twinkl"/>
            </a:endParaRPr>
          </a:p>
        </p:txBody>
      </p:sp>
      <p:sp>
        <p:nvSpPr>
          <p:cNvPr id="10" name="Arc 11">
            <a:extLst>
              <a:ext uri="{FF2B5EF4-FFF2-40B4-BE49-F238E27FC236}">
                <a16:creationId xmlns:a16="http://schemas.microsoft.com/office/drawing/2014/main" id="{559D3AD5-3157-410D-8341-B6FF7D0436ED}"/>
              </a:ext>
            </a:extLst>
          </p:cNvPr>
          <p:cNvSpPr/>
          <p:nvPr/>
        </p:nvSpPr>
        <p:spPr>
          <a:xfrm rot="7906199">
            <a:off x="884280" y="5565018"/>
            <a:ext cx="338135" cy="352428"/>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9046" cap="flat">
            <a:solidFill>
              <a:srgbClr val="1C1C1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25000">
              <a:solidFill>
                <a:srgbClr val="1C1C1C"/>
              </a:solidFill>
              <a:uFillTx/>
              <a:latin typeface="Twink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65">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C3795CC4-3FA2-4F4A-B0DF-DCA76C03F293}"/>
              </a:ext>
            </a:extLst>
          </p:cNvPr>
          <p:cNvGrpSpPr/>
          <p:nvPr/>
        </p:nvGrpSpPr>
        <p:grpSpPr>
          <a:xfrm>
            <a:off x="8020046" y="227392"/>
            <a:ext cx="1123944" cy="504053"/>
            <a:chOff x="8020046" y="227392"/>
            <a:chExt cx="1123944" cy="504053"/>
          </a:xfrm>
        </p:grpSpPr>
        <p:sp>
          <p:nvSpPr>
            <p:cNvPr id="3" name="Oval 6">
              <a:extLst>
                <a:ext uri="{FF2B5EF4-FFF2-40B4-BE49-F238E27FC236}">
                  <a16:creationId xmlns:a16="http://schemas.microsoft.com/office/drawing/2014/main" id="{BBFA2A42-FDAA-4E7A-A114-ED44BADBF76A}"/>
                </a:ext>
              </a:extLst>
            </p:cNvPr>
            <p:cNvSpPr/>
            <p:nvPr/>
          </p:nvSpPr>
          <p:spPr>
            <a:xfrm>
              <a:off x="8020046" y="227392"/>
              <a:ext cx="503998" cy="50405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9B000"/>
            </a:solidFill>
            <a:ln>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winkl"/>
              </a:endParaRPr>
            </a:p>
          </p:txBody>
        </p:sp>
        <p:sp>
          <p:nvSpPr>
            <p:cNvPr id="4" name="Rectangle 10">
              <a:extLst>
                <a:ext uri="{FF2B5EF4-FFF2-40B4-BE49-F238E27FC236}">
                  <a16:creationId xmlns:a16="http://schemas.microsoft.com/office/drawing/2014/main" id="{E2F2A8E8-40D6-4A20-B788-375CE49D1DC1}"/>
                </a:ext>
              </a:extLst>
            </p:cNvPr>
            <p:cNvSpPr/>
            <p:nvPr/>
          </p:nvSpPr>
          <p:spPr>
            <a:xfrm>
              <a:off x="8272046" y="227392"/>
              <a:ext cx="871944" cy="504053"/>
            </a:xfrm>
            <a:prstGeom prst="rect">
              <a:avLst/>
            </a:prstGeom>
            <a:solidFill>
              <a:srgbClr val="F9B000"/>
            </a:solidFill>
            <a:ln>
              <a:noFill/>
              <a:prstDash val="solid"/>
            </a:ln>
          </p:spPr>
          <p:txBody>
            <a:bodyPr vert="horz" wrap="square" lIns="0" tIns="45720" rIns="179999"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Twinkl"/>
                </a:rPr>
                <a:t>Teach</a:t>
              </a:r>
            </a:p>
          </p:txBody>
        </p:sp>
      </p:grpSp>
      <p:sp>
        <p:nvSpPr>
          <p:cNvPr id="5" name="Title 1">
            <a:extLst>
              <a:ext uri="{FF2B5EF4-FFF2-40B4-BE49-F238E27FC236}">
                <a16:creationId xmlns:a16="http://schemas.microsoft.com/office/drawing/2014/main" id="{8347E742-017D-4B62-AA63-9B10ACFF955B}"/>
              </a:ext>
            </a:extLst>
          </p:cNvPr>
          <p:cNvSpPr txBox="1"/>
          <p:nvPr/>
        </p:nvSpPr>
        <p:spPr>
          <a:xfrm>
            <a:off x="457200" y="479429"/>
            <a:ext cx="8220071" cy="717328"/>
          </a:xfrm>
          <a:prstGeom prst="rect">
            <a:avLst/>
          </a:prstGeom>
          <a:noFill/>
          <a:ln>
            <a:noFill/>
          </a:ln>
        </p:spPr>
        <p:txBody>
          <a:bodyPr vert="horz" wrap="square" lIns="91440" tIns="45720" rIns="91440" bIns="45720" anchor="t"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000" b="1" i="0" u="none" strike="noStrike" kern="1200" cap="none" spc="0" baseline="0">
                <a:solidFill>
                  <a:srgbClr val="1C1C1C"/>
                </a:solidFill>
                <a:uFillTx/>
                <a:latin typeface="Twinkl" pitchFamily="50"/>
              </a:rPr>
              <a:t>The Equation</a:t>
            </a:r>
          </a:p>
        </p:txBody>
      </p:sp>
      <p:sp>
        <p:nvSpPr>
          <p:cNvPr id="6" name="Rectangle: Rounded Corners 10">
            <a:extLst>
              <a:ext uri="{FF2B5EF4-FFF2-40B4-BE49-F238E27FC236}">
                <a16:creationId xmlns:a16="http://schemas.microsoft.com/office/drawing/2014/main" id="{4875D27A-5759-4AB2-9822-9EC4B5D50E72}"/>
              </a:ext>
            </a:extLst>
          </p:cNvPr>
          <p:cNvSpPr/>
          <p:nvPr/>
        </p:nvSpPr>
        <p:spPr>
          <a:xfrm>
            <a:off x="684208" y="1355726"/>
            <a:ext cx="7775572" cy="1641229"/>
          </a:xfrm>
          <a:custGeom>
            <a:avLst>
              <a:gd name="f0" fmla="val 2167"/>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cap="flat">
            <a:solidFill>
              <a:srgbClr val="1C1C1C"/>
            </a:solidFill>
            <a:prstDash val="solid"/>
            <a:miter/>
          </a:ln>
        </p:spPr>
        <p:txBody>
          <a:bodyPr vert="horz" wrap="square" lIns="107999" tIns="107999" rIns="107999" bIns="107999"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dirty="0">
                <a:solidFill>
                  <a:srgbClr val="1C1C1C"/>
                </a:solidFill>
                <a:uFillTx/>
                <a:latin typeface="Twinkl"/>
              </a:rPr>
              <a:t>Einstein had realised that there was something funny about Kit and Sam. Their clothing and the way they spoke was all wrong. He is hard at work in his office, trying to work out of they could possibly be time travellers. What </a:t>
            </a:r>
            <a:r>
              <a:rPr lang="en-GB" sz="1800" b="1" i="0" u="none" strike="noStrike" kern="1200" cap="none" spc="0" baseline="0" dirty="0" err="1">
                <a:solidFill>
                  <a:srgbClr val="1C1C1C"/>
                </a:solidFill>
                <a:uFillTx/>
                <a:latin typeface="Twinkl"/>
              </a:rPr>
              <a:t>u_e</a:t>
            </a:r>
            <a:r>
              <a:rPr lang="en-GB" sz="1800" b="1" i="0" u="none" strike="noStrike" kern="1200" cap="none" spc="0" baseline="0" dirty="0">
                <a:solidFill>
                  <a:srgbClr val="1C1C1C"/>
                </a:solidFill>
                <a:uFillTx/>
                <a:latin typeface="Twinkl"/>
              </a:rPr>
              <a:t> </a:t>
            </a:r>
            <a:r>
              <a:rPr lang="en-GB" sz="1800" b="0" i="0" u="none" strike="noStrike" kern="1200" cap="none" spc="0" baseline="0" dirty="0">
                <a:solidFill>
                  <a:srgbClr val="1C1C1C"/>
                </a:solidFill>
                <a:uFillTx/>
                <a:latin typeface="Twinkl"/>
              </a:rPr>
              <a:t>or </a:t>
            </a:r>
            <a:r>
              <a:rPr lang="en-GB" sz="1800" b="1" i="0" u="none" strike="noStrike" kern="1200" cap="none" spc="0" baseline="0" dirty="0" err="1">
                <a:solidFill>
                  <a:srgbClr val="1C1C1C"/>
                </a:solidFill>
                <a:uFillTx/>
                <a:latin typeface="Twinkl"/>
              </a:rPr>
              <a:t>e_e</a:t>
            </a:r>
            <a:r>
              <a:rPr lang="en-GB" sz="1800" b="1" i="0" u="none" strike="noStrike" kern="1200" cap="none" spc="0" baseline="0" dirty="0">
                <a:solidFill>
                  <a:srgbClr val="1C1C1C"/>
                </a:solidFill>
                <a:uFillTx/>
                <a:latin typeface="Twinkl"/>
              </a:rPr>
              <a:t> </a:t>
            </a:r>
            <a:r>
              <a:rPr lang="en-GB" sz="1800" b="0" i="0" u="none" strike="noStrike" kern="1200" cap="none" spc="0" baseline="0" dirty="0">
                <a:solidFill>
                  <a:srgbClr val="1C1C1C"/>
                </a:solidFill>
                <a:uFillTx/>
                <a:latin typeface="Twinkl"/>
              </a:rPr>
              <a:t>words can you make from the letters </a:t>
            </a:r>
            <a:br>
              <a:rPr lang="en-GB" sz="1800" b="0" i="0" u="none" strike="noStrike" kern="1200" cap="none" spc="0" baseline="0" dirty="0">
                <a:solidFill>
                  <a:srgbClr val="1C1C1C"/>
                </a:solidFill>
                <a:uFillTx/>
                <a:latin typeface="Twinkl"/>
              </a:rPr>
            </a:br>
            <a:r>
              <a:rPr lang="en-GB" sz="1800" b="0" i="0" u="none" strike="noStrike" kern="1200" cap="none" spc="0" baseline="0" dirty="0">
                <a:solidFill>
                  <a:srgbClr val="1C1C1C"/>
                </a:solidFill>
                <a:uFillTx/>
                <a:latin typeface="Twinkl"/>
              </a:rPr>
              <a:t>on his chalk board?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4DDDCD0-4871-401F-AD4E-E7F07990672F}"/>
              </a:ext>
            </a:extLst>
          </p:cNvPr>
          <p:cNvGrpSpPr/>
          <p:nvPr/>
        </p:nvGrpSpPr>
        <p:grpSpPr>
          <a:xfrm>
            <a:off x="6696236" y="227397"/>
            <a:ext cx="2447764" cy="504056"/>
            <a:chOff x="6696236" y="1700808"/>
            <a:chExt cx="2447764" cy="504056"/>
          </a:xfrm>
          <a:solidFill>
            <a:srgbClr val="F9B000"/>
          </a:solidFill>
        </p:grpSpPr>
        <p:sp>
          <p:nvSpPr>
            <p:cNvPr id="5" name="Oval 4">
              <a:extLst>
                <a:ext uri="{FF2B5EF4-FFF2-40B4-BE49-F238E27FC236}">
                  <a16:creationId xmlns:a16="http://schemas.microsoft.com/office/drawing/2014/main" id="{ECF4CB21-7E56-4B76-84EC-585829F5EC3C}"/>
                </a:ext>
              </a:extLst>
            </p:cNvPr>
            <p:cNvSpPr/>
            <p:nvPr/>
          </p:nvSpPr>
          <p:spPr>
            <a:xfrm>
              <a:off x="6696236"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a:extLst>
                <a:ext uri="{FF2B5EF4-FFF2-40B4-BE49-F238E27FC236}">
                  <a16:creationId xmlns:a16="http://schemas.microsoft.com/office/drawing/2014/main" id="{854599D5-A137-44FE-9049-E7C9E64F4FF1}"/>
                </a:ext>
              </a:extLst>
            </p:cNvPr>
            <p:cNvSpPr/>
            <p:nvPr/>
          </p:nvSpPr>
          <p:spPr>
            <a:xfrm>
              <a:off x="6948264" y="1700808"/>
              <a:ext cx="2195736"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latin typeface="Twinkl" pitchFamily="2" charset="0"/>
                </a:rPr>
                <a:t>Revisit and Review</a:t>
              </a:r>
            </a:p>
          </p:txBody>
        </p:sp>
      </p:grpSp>
      <p:sp>
        <p:nvSpPr>
          <p:cNvPr id="7" name="Speech Bubble">
            <a:extLst>
              <a:ext uri="{FF2B5EF4-FFF2-40B4-BE49-F238E27FC236}">
                <a16:creationId xmlns:a16="http://schemas.microsoft.com/office/drawing/2014/main" id="{AB6F159F-735F-465C-A86F-7DB4A3AA22C9}"/>
              </a:ext>
            </a:extLst>
          </p:cNvPr>
          <p:cNvSpPr/>
          <p:nvPr/>
        </p:nvSpPr>
        <p:spPr>
          <a:xfrm>
            <a:off x="1863725" y="1017588"/>
            <a:ext cx="6262688" cy="571500"/>
          </a:xfrm>
          <a:prstGeom prst="wedgeRoundRectCallout">
            <a:avLst>
              <a:gd name="adj1" fmla="val -47129"/>
              <a:gd name="adj2" fmla="val 125202"/>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Let’s practise Sam’s Sounds and Common Exception Words!</a:t>
            </a:r>
          </a:p>
        </p:txBody>
      </p:sp>
      <p:pic>
        <p:nvPicPr>
          <p:cNvPr id="8196" name="Picture 8">
            <a:extLst>
              <a:ext uri="{FF2B5EF4-FFF2-40B4-BE49-F238E27FC236}">
                <a16:creationId xmlns:a16="http://schemas.microsoft.com/office/drawing/2014/main" id="{39563AA5-3D99-4A3F-99BC-7D397A4F5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773238"/>
            <a:ext cx="1296987"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background 2">
            <a:extLst>
              <a:ext uri="{FF2B5EF4-FFF2-40B4-BE49-F238E27FC236}">
                <a16:creationId xmlns:a16="http://schemas.microsoft.com/office/drawing/2014/main" id="{3F416E1C-3AC5-4872-92A0-041CA215F787}"/>
              </a:ext>
            </a:extLst>
          </p:cNvPr>
          <p:cNvSpPr/>
          <p:nvPr/>
        </p:nvSpPr>
        <p:spPr>
          <a:xfrm>
            <a:off x="6003925" y="2139950"/>
            <a:ext cx="2238375" cy="3424238"/>
          </a:xfrm>
          <a:prstGeom prst="roundRect">
            <a:avLst>
              <a:gd name="adj" fmla="val 9850"/>
            </a:avLst>
          </a:prstGeom>
          <a:solidFill>
            <a:schemeClr val="bg1"/>
          </a:solidFill>
          <a:ln w="3810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GB" sz="1050" dirty="0">
              <a:solidFill>
                <a:schemeClr val="tx1"/>
              </a:solidFill>
            </a:endParaRPr>
          </a:p>
        </p:txBody>
      </p:sp>
      <p:grpSp>
        <p:nvGrpSpPr>
          <p:cNvPr id="89" name="PLAY 2">
            <a:extLst>
              <a:ext uri="{FF2B5EF4-FFF2-40B4-BE49-F238E27FC236}">
                <a16:creationId xmlns:a16="http://schemas.microsoft.com/office/drawing/2014/main" id="{9711749A-B6AC-4A86-B6BA-F540399EB096}"/>
              </a:ext>
            </a:extLst>
          </p:cNvPr>
          <p:cNvGrpSpPr>
            <a:grpSpLocks/>
          </p:cNvGrpSpPr>
          <p:nvPr/>
        </p:nvGrpSpPr>
        <p:grpSpPr bwMode="auto">
          <a:xfrm>
            <a:off x="6773863" y="5357813"/>
            <a:ext cx="735012" cy="735012"/>
            <a:chOff x="6300192" y="2204864"/>
            <a:chExt cx="900100" cy="900100"/>
          </a:xfrm>
          <a:noFill/>
        </p:grpSpPr>
        <p:sp>
          <p:nvSpPr>
            <p:cNvPr id="90" name="Oval 89">
              <a:extLst>
                <a:ext uri="{FF2B5EF4-FFF2-40B4-BE49-F238E27FC236}">
                  <a16:creationId xmlns:a16="http://schemas.microsoft.com/office/drawing/2014/main" id="{C33B5522-B25C-4681-8EF6-42E6548273CB}"/>
                </a:ext>
              </a:extLst>
            </p:cNvPr>
            <p:cNvSpPr/>
            <p:nvPr/>
          </p:nvSpPr>
          <p:spPr>
            <a:xfrm>
              <a:off x="6300192" y="2204864"/>
              <a:ext cx="900100" cy="900100"/>
            </a:xfrm>
            <a:prstGeom prst="ellipse">
              <a:avLst/>
            </a:prstGeom>
            <a:solidFill>
              <a:schemeClr val="bg1"/>
            </a:solidFill>
            <a:ln w="3810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91" name="Isosceles Triangle 90">
              <a:extLst>
                <a:ext uri="{FF2B5EF4-FFF2-40B4-BE49-F238E27FC236}">
                  <a16:creationId xmlns:a16="http://schemas.microsoft.com/office/drawing/2014/main" id="{A94B022F-F24E-4554-B00C-C6EAA9054204}"/>
                </a:ext>
              </a:extLst>
            </p:cNvPr>
            <p:cNvSpPr/>
            <p:nvPr/>
          </p:nvSpPr>
          <p:spPr>
            <a:xfrm rot="5400000">
              <a:off x="6559724" y="2417738"/>
              <a:ext cx="550169" cy="474351"/>
            </a:xfrm>
            <a:prstGeom prst="triangle">
              <a:avLst/>
            </a:prstGeom>
            <a:solidFill>
              <a:srgbClr val="F9B000"/>
            </a:solidFill>
            <a:ln>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sp>
        <p:nvSpPr>
          <p:cNvPr id="106" name="should">
            <a:extLst>
              <a:ext uri="{FF2B5EF4-FFF2-40B4-BE49-F238E27FC236}">
                <a16:creationId xmlns:a16="http://schemas.microsoft.com/office/drawing/2014/main" id="{A0A3F935-2D33-4EC2-90D6-18DBFF5E8BB1}"/>
              </a:ext>
            </a:extLst>
          </p:cNvPr>
          <p:cNvSpPr txBox="1">
            <a:spLocks noChangeArrowheads="1"/>
          </p:cNvSpPr>
          <p:nvPr/>
        </p:nvSpPr>
        <p:spPr bwMode="auto">
          <a:xfrm>
            <a:off x="6167438" y="3360738"/>
            <a:ext cx="201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gn="ctr">
              <a:lnSpc>
                <a:spcPct val="100000"/>
              </a:lnSpc>
              <a:spcBef>
                <a:spcPct val="0"/>
              </a:spcBef>
              <a:buFontTx/>
              <a:buNone/>
            </a:pPr>
            <a:r>
              <a:rPr lang="en-GB" altLang="en-US" sz="4000" b="1">
                <a:solidFill>
                  <a:schemeClr val="tx1"/>
                </a:solidFill>
              </a:rPr>
              <a:t>should</a:t>
            </a:r>
          </a:p>
        </p:txBody>
      </p:sp>
      <p:sp>
        <p:nvSpPr>
          <p:cNvPr id="107" name="could">
            <a:extLst>
              <a:ext uri="{FF2B5EF4-FFF2-40B4-BE49-F238E27FC236}">
                <a16:creationId xmlns:a16="http://schemas.microsoft.com/office/drawing/2014/main" id="{A4D40F50-8AB3-42C0-A655-A8979D8F8D17}"/>
              </a:ext>
            </a:extLst>
          </p:cNvPr>
          <p:cNvSpPr txBox="1">
            <a:spLocks noChangeArrowheads="1"/>
          </p:cNvSpPr>
          <p:nvPr/>
        </p:nvSpPr>
        <p:spPr bwMode="auto">
          <a:xfrm>
            <a:off x="6191250" y="3390900"/>
            <a:ext cx="201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gn="ctr">
              <a:lnSpc>
                <a:spcPct val="100000"/>
              </a:lnSpc>
              <a:spcBef>
                <a:spcPct val="0"/>
              </a:spcBef>
              <a:buFontTx/>
              <a:buNone/>
            </a:pPr>
            <a:r>
              <a:rPr lang="en-GB" altLang="en-US" sz="4000" b="1">
                <a:solidFill>
                  <a:schemeClr val="tx1"/>
                </a:solidFill>
              </a:rPr>
              <a:t>could</a:t>
            </a:r>
          </a:p>
        </p:txBody>
      </p:sp>
      <p:sp>
        <p:nvSpPr>
          <p:cNvPr id="191" name="would">
            <a:extLst>
              <a:ext uri="{FF2B5EF4-FFF2-40B4-BE49-F238E27FC236}">
                <a16:creationId xmlns:a16="http://schemas.microsoft.com/office/drawing/2014/main" id="{8C4F9BF4-303B-4617-BC12-AC4AE0674EED}"/>
              </a:ext>
            </a:extLst>
          </p:cNvPr>
          <p:cNvSpPr txBox="1">
            <a:spLocks noChangeArrowheads="1"/>
          </p:cNvSpPr>
          <p:nvPr/>
        </p:nvSpPr>
        <p:spPr bwMode="auto">
          <a:xfrm>
            <a:off x="6132513" y="3354388"/>
            <a:ext cx="201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gn="ctr">
              <a:lnSpc>
                <a:spcPct val="100000"/>
              </a:lnSpc>
              <a:spcBef>
                <a:spcPct val="0"/>
              </a:spcBef>
              <a:buFontTx/>
              <a:buNone/>
            </a:pPr>
            <a:r>
              <a:rPr lang="en-GB" altLang="en-US" sz="4000" b="1">
                <a:solidFill>
                  <a:schemeClr val="tx1"/>
                </a:solidFill>
              </a:rPr>
              <a:t>would</a:t>
            </a:r>
          </a:p>
        </p:txBody>
      </p:sp>
      <p:sp>
        <p:nvSpPr>
          <p:cNvPr id="192" name="two">
            <a:extLst>
              <a:ext uri="{FF2B5EF4-FFF2-40B4-BE49-F238E27FC236}">
                <a16:creationId xmlns:a16="http://schemas.microsoft.com/office/drawing/2014/main" id="{2840E866-DB3B-4FF9-85A5-68C63B4F49AA}"/>
              </a:ext>
            </a:extLst>
          </p:cNvPr>
          <p:cNvSpPr txBox="1">
            <a:spLocks noChangeArrowheads="1"/>
          </p:cNvSpPr>
          <p:nvPr/>
        </p:nvSpPr>
        <p:spPr bwMode="auto">
          <a:xfrm>
            <a:off x="6122988" y="3382963"/>
            <a:ext cx="201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gn="ctr">
              <a:lnSpc>
                <a:spcPct val="100000"/>
              </a:lnSpc>
              <a:spcBef>
                <a:spcPct val="0"/>
              </a:spcBef>
              <a:buFontTx/>
              <a:buNone/>
            </a:pPr>
            <a:r>
              <a:rPr lang="en-GB" altLang="en-US" sz="4000" b="1">
                <a:solidFill>
                  <a:schemeClr val="tx1"/>
                </a:solidFill>
              </a:rPr>
              <a:t>two</a:t>
            </a:r>
          </a:p>
        </p:txBody>
      </p:sp>
      <p:sp>
        <p:nvSpPr>
          <p:cNvPr id="193" name="oh">
            <a:extLst>
              <a:ext uri="{FF2B5EF4-FFF2-40B4-BE49-F238E27FC236}">
                <a16:creationId xmlns:a16="http://schemas.microsoft.com/office/drawing/2014/main" id="{B636F4C7-AB2B-438B-BECC-A54CF0E6E918}"/>
              </a:ext>
            </a:extLst>
          </p:cNvPr>
          <p:cNvSpPr txBox="1">
            <a:spLocks noChangeArrowheads="1"/>
          </p:cNvSpPr>
          <p:nvPr/>
        </p:nvSpPr>
        <p:spPr bwMode="auto">
          <a:xfrm>
            <a:off x="6097588" y="3354388"/>
            <a:ext cx="201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gn="ctr">
              <a:lnSpc>
                <a:spcPct val="100000"/>
              </a:lnSpc>
              <a:spcBef>
                <a:spcPct val="0"/>
              </a:spcBef>
              <a:buFontTx/>
              <a:buNone/>
            </a:pPr>
            <a:r>
              <a:rPr lang="en-GB" altLang="en-US" sz="4000" b="1">
                <a:solidFill>
                  <a:schemeClr val="tx1"/>
                </a:solidFill>
              </a:rPr>
              <a:t>oh</a:t>
            </a:r>
          </a:p>
        </p:txBody>
      </p:sp>
      <p:sp>
        <p:nvSpPr>
          <p:cNvPr id="194" name="their">
            <a:extLst>
              <a:ext uri="{FF2B5EF4-FFF2-40B4-BE49-F238E27FC236}">
                <a16:creationId xmlns:a16="http://schemas.microsoft.com/office/drawing/2014/main" id="{9EAF1CF7-01FE-4F8D-B24B-9241225693C5}"/>
              </a:ext>
            </a:extLst>
          </p:cNvPr>
          <p:cNvSpPr txBox="1">
            <a:spLocks noChangeArrowheads="1"/>
          </p:cNvSpPr>
          <p:nvPr/>
        </p:nvSpPr>
        <p:spPr bwMode="auto">
          <a:xfrm>
            <a:off x="6148388" y="3375025"/>
            <a:ext cx="201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gn="ctr">
              <a:lnSpc>
                <a:spcPct val="100000"/>
              </a:lnSpc>
              <a:spcBef>
                <a:spcPct val="0"/>
              </a:spcBef>
              <a:buFontTx/>
              <a:buNone/>
            </a:pPr>
            <a:r>
              <a:rPr lang="en-GB" altLang="en-US" sz="4000" b="1">
                <a:solidFill>
                  <a:schemeClr val="tx1"/>
                </a:solidFill>
              </a:rPr>
              <a:t>their</a:t>
            </a:r>
          </a:p>
        </p:txBody>
      </p:sp>
      <p:sp>
        <p:nvSpPr>
          <p:cNvPr id="27" name="Mr">
            <a:extLst>
              <a:ext uri="{FF2B5EF4-FFF2-40B4-BE49-F238E27FC236}">
                <a16:creationId xmlns:a16="http://schemas.microsoft.com/office/drawing/2014/main" id="{B8986803-4139-4312-A049-F77332954095}"/>
              </a:ext>
            </a:extLst>
          </p:cNvPr>
          <p:cNvSpPr txBox="1">
            <a:spLocks noChangeArrowheads="1"/>
          </p:cNvSpPr>
          <p:nvPr/>
        </p:nvSpPr>
        <p:spPr bwMode="auto">
          <a:xfrm>
            <a:off x="6146800" y="3382963"/>
            <a:ext cx="201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gn="ctr">
              <a:lnSpc>
                <a:spcPct val="100000"/>
              </a:lnSpc>
              <a:spcBef>
                <a:spcPct val="0"/>
              </a:spcBef>
              <a:buFontTx/>
              <a:buNone/>
            </a:pPr>
            <a:r>
              <a:rPr lang="en-GB" altLang="en-US" sz="4000" b="1">
                <a:solidFill>
                  <a:schemeClr val="tx1"/>
                </a:solidFill>
              </a:rPr>
              <a:t>Mr</a:t>
            </a:r>
          </a:p>
        </p:txBody>
      </p:sp>
      <p:sp>
        <p:nvSpPr>
          <p:cNvPr id="28" name="Mrs">
            <a:extLst>
              <a:ext uri="{FF2B5EF4-FFF2-40B4-BE49-F238E27FC236}">
                <a16:creationId xmlns:a16="http://schemas.microsoft.com/office/drawing/2014/main" id="{0FFBB9CD-B866-482C-9DE4-04CAEBCDB880}"/>
              </a:ext>
            </a:extLst>
          </p:cNvPr>
          <p:cNvSpPr txBox="1">
            <a:spLocks noChangeArrowheads="1"/>
          </p:cNvSpPr>
          <p:nvPr/>
        </p:nvSpPr>
        <p:spPr bwMode="auto">
          <a:xfrm>
            <a:off x="6138863" y="3392488"/>
            <a:ext cx="201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gn="ctr">
              <a:lnSpc>
                <a:spcPct val="100000"/>
              </a:lnSpc>
              <a:spcBef>
                <a:spcPct val="0"/>
              </a:spcBef>
              <a:buFontTx/>
              <a:buNone/>
            </a:pPr>
            <a:r>
              <a:rPr lang="en-GB" altLang="en-US" sz="4000" b="1">
                <a:solidFill>
                  <a:schemeClr val="tx1"/>
                </a:solidFill>
              </a:rPr>
              <a:t>Mrs</a:t>
            </a:r>
          </a:p>
        </p:txBody>
      </p:sp>
      <p:sp>
        <p:nvSpPr>
          <p:cNvPr id="35" name="love">
            <a:extLst>
              <a:ext uri="{FF2B5EF4-FFF2-40B4-BE49-F238E27FC236}">
                <a16:creationId xmlns:a16="http://schemas.microsoft.com/office/drawing/2014/main" id="{1097C3A1-783B-4FD6-A7FA-A752EBE5F808}"/>
              </a:ext>
            </a:extLst>
          </p:cNvPr>
          <p:cNvSpPr txBox="1">
            <a:spLocks noChangeArrowheads="1"/>
          </p:cNvSpPr>
          <p:nvPr/>
        </p:nvSpPr>
        <p:spPr bwMode="auto">
          <a:xfrm>
            <a:off x="6094413" y="3395663"/>
            <a:ext cx="201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gn="ctr">
              <a:lnSpc>
                <a:spcPct val="100000"/>
              </a:lnSpc>
              <a:spcBef>
                <a:spcPct val="0"/>
              </a:spcBef>
              <a:buFontTx/>
              <a:buNone/>
            </a:pPr>
            <a:r>
              <a:rPr lang="en-GB" altLang="en-US" sz="4000" b="1">
                <a:solidFill>
                  <a:schemeClr val="tx1"/>
                </a:solidFill>
              </a:rPr>
              <a:t>love</a:t>
            </a:r>
          </a:p>
        </p:txBody>
      </p:sp>
      <p:sp>
        <p:nvSpPr>
          <p:cNvPr id="36" name="your">
            <a:extLst>
              <a:ext uri="{FF2B5EF4-FFF2-40B4-BE49-F238E27FC236}">
                <a16:creationId xmlns:a16="http://schemas.microsoft.com/office/drawing/2014/main" id="{178D68EE-7FFE-4B56-877B-E7C2886491A6}"/>
              </a:ext>
            </a:extLst>
          </p:cNvPr>
          <p:cNvSpPr txBox="1">
            <a:spLocks noChangeArrowheads="1"/>
          </p:cNvSpPr>
          <p:nvPr/>
        </p:nvSpPr>
        <p:spPr bwMode="auto">
          <a:xfrm>
            <a:off x="6084888" y="3368675"/>
            <a:ext cx="201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gn="ctr">
              <a:lnSpc>
                <a:spcPct val="100000"/>
              </a:lnSpc>
              <a:spcBef>
                <a:spcPct val="0"/>
              </a:spcBef>
              <a:buFontTx/>
              <a:buNone/>
            </a:pPr>
            <a:r>
              <a:rPr lang="en-GB" altLang="en-US" sz="4000" b="1">
                <a:solidFill>
                  <a:schemeClr val="tx1"/>
                </a:solidFill>
              </a:rPr>
              <a:t>your</a:t>
            </a:r>
          </a:p>
        </p:txBody>
      </p:sp>
      <p:sp>
        <p:nvSpPr>
          <p:cNvPr id="45" name="people">
            <a:extLst>
              <a:ext uri="{FF2B5EF4-FFF2-40B4-BE49-F238E27FC236}">
                <a16:creationId xmlns:a16="http://schemas.microsoft.com/office/drawing/2014/main" id="{F746E85D-2D57-4608-B7B5-EF75046798C7}"/>
              </a:ext>
            </a:extLst>
          </p:cNvPr>
          <p:cNvSpPr txBox="1">
            <a:spLocks noChangeArrowheads="1"/>
          </p:cNvSpPr>
          <p:nvPr/>
        </p:nvSpPr>
        <p:spPr bwMode="auto">
          <a:xfrm>
            <a:off x="6084888" y="3387725"/>
            <a:ext cx="201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gn="ctr">
              <a:lnSpc>
                <a:spcPct val="100000"/>
              </a:lnSpc>
              <a:spcBef>
                <a:spcPct val="0"/>
              </a:spcBef>
              <a:buFontTx/>
              <a:buNone/>
            </a:pPr>
            <a:r>
              <a:rPr lang="en-GB" altLang="en-US" sz="4000" b="1">
                <a:solidFill>
                  <a:schemeClr val="tx1"/>
                </a:solidFill>
              </a:rPr>
              <a:t>people</a:t>
            </a:r>
          </a:p>
        </p:txBody>
      </p:sp>
      <p:sp>
        <p:nvSpPr>
          <p:cNvPr id="47" name="looked">
            <a:extLst>
              <a:ext uri="{FF2B5EF4-FFF2-40B4-BE49-F238E27FC236}">
                <a16:creationId xmlns:a16="http://schemas.microsoft.com/office/drawing/2014/main" id="{43E16413-1D90-466B-B40C-674760A00E8F}"/>
              </a:ext>
            </a:extLst>
          </p:cNvPr>
          <p:cNvSpPr txBox="1">
            <a:spLocks noChangeArrowheads="1"/>
          </p:cNvSpPr>
          <p:nvPr/>
        </p:nvSpPr>
        <p:spPr bwMode="auto">
          <a:xfrm>
            <a:off x="6167438" y="3405188"/>
            <a:ext cx="201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gn="ctr">
              <a:lnSpc>
                <a:spcPct val="100000"/>
              </a:lnSpc>
              <a:spcBef>
                <a:spcPct val="0"/>
              </a:spcBef>
              <a:buFontTx/>
              <a:buNone/>
            </a:pPr>
            <a:r>
              <a:rPr lang="en-GB" altLang="en-US" sz="4000" b="1">
                <a:solidFill>
                  <a:schemeClr val="tx1"/>
                </a:solidFill>
              </a:rPr>
              <a:t>looked</a:t>
            </a:r>
          </a:p>
        </p:txBody>
      </p:sp>
      <p:sp>
        <p:nvSpPr>
          <p:cNvPr id="46" name="background">
            <a:extLst>
              <a:ext uri="{FF2B5EF4-FFF2-40B4-BE49-F238E27FC236}">
                <a16:creationId xmlns:a16="http://schemas.microsoft.com/office/drawing/2014/main" id="{195B132C-E542-486E-A93D-CCF8219CB987}"/>
              </a:ext>
            </a:extLst>
          </p:cNvPr>
          <p:cNvSpPr/>
          <p:nvPr/>
        </p:nvSpPr>
        <p:spPr>
          <a:xfrm>
            <a:off x="3021013" y="2165350"/>
            <a:ext cx="2238375" cy="3424238"/>
          </a:xfrm>
          <a:prstGeom prst="roundRect">
            <a:avLst>
              <a:gd name="adj" fmla="val 9850"/>
            </a:avLst>
          </a:prstGeom>
          <a:solidFill>
            <a:schemeClr val="bg1"/>
          </a:solid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GB" sz="1050" dirty="0">
              <a:solidFill>
                <a:schemeClr val="tx1"/>
              </a:solidFill>
            </a:endParaRPr>
          </a:p>
        </p:txBody>
      </p:sp>
      <p:grpSp>
        <p:nvGrpSpPr>
          <p:cNvPr id="48" name="PLAY 1">
            <a:extLst>
              <a:ext uri="{FF2B5EF4-FFF2-40B4-BE49-F238E27FC236}">
                <a16:creationId xmlns:a16="http://schemas.microsoft.com/office/drawing/2014/main" id="{28DA545D-BD6D-4802-A776-EEF7DC64D5DA}"/>
              </a:ext>
            </a:extLst>
          </p:cNvPr>
          <p:cNvGrpSpPr>
            <a:grpSpLocks/>
          </p:cNvGrpSpPr>
          <p:nvPr/>
        </p:nvGrpSpPr>
        <p:grpSpPr bwMode="auto">
          <a:xfrm>
            <a:off x="3763963" y="5357813"/>
            <a:ext cx="736600" cy="735012"/>
            <a:chOff x="6300192" y="2204864"/>
            <a:chExt cx="900100" cy="900100"/>
          </a:xfrm>
        </p:grpSpPr>
        <p:sp>
          <p:nvSpPr>
            <p:cNvPr id="49" name="Oval 48">
              <a:extLst>
                <a:ext uri="{FF2B5EF4-FFF2-40B4-BE49-F238E27FC236}">
                  <a16:creationId xmlns:a16="http://schemas.microsoft.com/office/drawing/2014/main" id="{24307427-9DFF-4EEE-A590-29CCF3870E3B}"/>
                </a:ext>
              </a:extLst>
            </p:cNvPr>
            <p:cNvSpPr/>
            <p:nvPr/>
          </p:nvSpPr>
          <p:spPr>
            <a:xfrm>
              <a:off x="6300192" y="2204864"/>
              <a:ext cx="900100" cy="900100"/>
            </a:xfrm>
            <a:prstGeom prst="ellipse">
              <a:avLst/>
            </a:prstGeom>
            <a:solidFill>
              <a:schemeClr val="bg1"/>
            </a:solid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0" name="Isosceles Triangle 49">
              <a:extLst>
                <a:ext uri="{FF2B5EF4-FFF2-40B4-BE49-F238E27FC236}">
                  <a16:creationId xmlns:a16="http://schemas.microsoft.com/office/drawing/2014/main" id="{648AADF8-919D-4DF6-95CC-230B3A82689A}"/>
                </a:ext>
              </a:extLst>
            </p:cNvPr>
            <p:cNvSpPr/>
            <p:nvPr/>
          </p:nvSpPr>
          <p:spPr>
            <a:xfrm rot="5400000">
              <a:off x="6559542" y="2417280"/>
              <a:ext cx="550169" cy="475269"/>
            </a:xfrm>
            <a:prstGeom prst="triangle">
              <a:avLst/>
            </a:prstGeom>
            <a:solidFill>
              <a:srgbClr val="F9B000"/>
            </a:solidFill>
            <a:ln>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grpSp>
        <p:nvGrpSpPr>
          <p:cNvPr id="51" name="ea">
            <a:extLst>
              <a:ext uri="{FF2B5EF4-FFF2-40B4-BE49-F238E27FC236}">
                <a16:creationId xmlns:a16="http://schemas.microsoft.com/office/drawing/2014/main" id="{FE6E55D1-895B-4B05-BF13-FED2156386A0}"/>
              </a:ext>
            </a:extLst>
          </p:cNvPr>
          <p:cNvGrpSpPr>
            <a:grpSpLocks/>
          </p:cNvGrpSpPr>
          <p:nvPr/>
        </p:nvGrpSpPr>
        <p:grpSpPr bwMode="auto">
          <a:xfrm>
            <a:off x="3325813" y="2406650"/>
            <a:ext cx="1612900" cy="2298700"/>
            <a:chOff x="3321200" y="2481937"/>
            <a:chExt cx="1613651" cy="2298486"/>
          </a:xfrm>
        </p:grpSpPr>
        <p:sp>
          <p:nvSpPr>
            <p:cNvPr id="8240" name="ea">
              <a:extLst>
                <a:ext uri="{FF2B5EF4-FFF2-40B4-BE49-F238E27FC236}">
                  <a16:creationId xmlns:a16="http://schemas.microsoft.com/office/drawing/2014/main" id="{AC7B1D3C-41C3-4FEC-BEA5-CC7444BBB836}"/>
                </a:ext>
              </a:extLst>
            </p:cNvPr>
            <p:cNvSpPr txBox="1">
              <a:spLocks noChangeArrowheads="1"/>
            </p:cNvSpPr>
            <p:nvPr/>
          </p:nvSpPr>
          <p:spPr bwMode="auto">
            <a:xfrm>
              <a:off x="3446989" y="2481937"/>
              <a:ext cx="13620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nSpc>
                  <a:spcPct val="100000"/>
                </a:lnSpc>
                <a:spcBef>
                  <a:spcPct val="0"/>
                </a:spcBef>
                <a:buFontTx/>
                <a:buNone/>
              </a:pPr>
              <a:r>
                <a:rPr lang="en-GB" altLang="en-US" sz="8800" b="1">
                  <a:solidFill>
                    <a:schemeClr val="tx1"/>
                  </a:solidFill>
                </a:rPr>
                <a:t>ea</a:t>
              </a:r>
              <a:endParaRPr lang="en-GB" altLang="en-US" sz="13800" b="1">
                <a:solidFill>
                  <a:schemeClr val="tx1"/>
                </a:solidFill>
              </a:endParaRPr>
            </a:p>
          </p:txBody>
        </p:sp>
        <p:pic>
          <p:nvPicPr>
            <p:cNvPr id="8241" name="Picture 1">
              <a:extLst>
                <a:ext uri="{FF2B5EF4-FFF2-40B4-BE49-F238E27FC236}">
                  <a16:creationId xmlns:a16="http://schemas.microsoft.com/office/drawing/2014/main" id="{4A24DBA6-BF62-4474-B3A4-F46281CF91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1200" y="4027881"/>
              <a:ext cx="1613651" cy="75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oy">
            <a:extLst>
              <a:ext uri="{FF2B5EF4-FFF2-40B4-BE49-F238E27FC236}">
                <a16:creationId xmlns:a16="http://schemas.microsoft.com/office/drawing/2014/main" id="{8E5946B0-DF1E-42BC-AD24-632C2C53D1FF}"/>
              </a:ext>
            </a:extLst>
          </p:cNvPr>
          <p:cNvGrpSpPr>
            <a:grpSpLocks/>
          </p:cNvGrpSpPr>
          <p:nvPr/>
        </p:nvGrpSpPr>
        <p:grpSpPr bwMode="auto">
          <a:xfrm>
            <a:off x="3486150" y="1936750"/>
            <a:ext cx="1454150" cy="3287713"/>
            <a:chOff x="3279775" y="643069"/>
            <a:chExt cx="1454150" cy="3287670"/>
          </a:xfrm>
        </p:grpSpPr>
        <p:sp>
          <p:nvSpPr>
            <p:cNvPr id="8238" name="oy">
              <a:extLst>
                <a:ext uri="{FF2B5EF4-FFF2-40B4-BE49-F238E27FC236}">
                  <a16:creationId xmlns:a16="http://schemas.microsoft.com/office/drawing/2014/main" id="{9D97F4AD-AD23-4D97-B81D-4F6E4096030C}"/>
                </a:ext>
              </a:extLst>
            </p:cNvPr>
            <p:cNvSpPr txBox="1">
              <a:spLocks noChangeArrowheads="1"/>
            </p:cNvSpPr>
            <p:nvPr/>
          </p:nvSpPr>
          <p:spPr bwMode="auto">
            <a:xfrm>
              <a:off x="3279775" y="643069"/>
              <a:ext cx="14541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nSpc>
                  <a:spcPct val="100000"/>
                </a:lnSpc>
                <a:spcBef>
                  <a:spcPct val="0"/>
                </a:spcBef>
                <a:buFontTx/>
                <a:buNone/>
              </a:pPr>
              <a:r>
                <a:rPr lang="en-GB" altLang="en-US" sz="8800" b="1">
                  <a:solidFill>
                    <a:schemeClr val="tx1"/>
                  </a:solidFill>
                </a:rPr>
                <a:t>oy</a:t>
              </a:r>
              <a:endParaRPr lang="en-GB" altLang="en-US" sz="13800" b="1">
                <a:solidFill>
                  <a:schemeClr val="tx1"/>
                </a:solidFill>
              </a:endParaRPr>
            </a:p>
          </p:txBody>
        </p:sp>
        <p:pic>
          <p:nvPicPr>
            <p:cNvPr id="8239" name="Picture 7">
              <a:extLst>
                <a:ext uri="{FF2B5EF4-FFF2-40B4-BE49-F238E27FC236}">
                  <a16:creationId xmlns:a16="http://schemas.microsoft.com/office/drawing/2014/main" id="{29B9FFE5-DAD7-421A-BE4E-7EFB364B60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9731" y="2187426"/>
              <a:ext cx="618246" cy="17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 name="ie">
            <a:extLst>
              <a:ext uri="{FF2B5EF4-FFF2-40B4-BE49-F238E27FC236}">
                <a16:creationId xmlns:a16="http://schemas.microsoft.com/office/drawing/2014/main" id="{439DF578-E108-454A-8BC2-2EFC9AED4C40}"/>
              </a:ext>
            </a:extLst>
          </p:cNvPr>
          <p:cNvGrpSpPr>
            <a:grpSpLocks/>
          </p:cNvGrpSpPr>
          <p:nvPr/>
        </p:nvGrpSpPr>
        <p:grpSpPr bwMode="auto">
          <a:xfrm>
            <a:off x="3605213" y="2292350"/>
            <a:ext cx="1069975" cy="2847975"/>
            <a:chOff x="5254096" y="4043009"/>
            <a:chExt cx="1069975" cy="2848414"/>
          </a:xfrm>
        </p:grpSpPr>
        <p:sp>
          <p:nvSpPr>
            <p:cNvPr id="8236" name="ie">
              <a:extLst>
                <a:ext uri="{FF2B5EF4-FFF2-40B4-BE49-F238E27FC236}">
                  <a16:creationId xmlns:a16="http://schemas.microsoft.com/office/drawing/2014/main" id="{C192AD75-4BCE-4B15-B190-639962B84D9C}"/>
                </a:ext>
              </a:extLst>
            </p:cNvPr>
            <p:cNvSpPr txBox="1">
              <a:spLocks noChangeArrowheads="1"/>
            </p:cNvSpPr>
            <p:nvPr/>
          </p:nvSpPr>
          <p:spPr bwMode="auto">
            <a:xfrm>
              <a:off x="5254096" y="4043009"/>
              <a:ext cx="10699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nSpc>
                  <a:spcPct val="100000"/>
                </a:lnSpc>
                <a:spcBef>
                  <a:spcPct val="0"/>
                </a:spcBef>
                <a:buFontTx/>
                <a:buNone/>
              </a:pPr>
              <a:r>
                <a:rPr lang="en-GB" altLang="en-US" sz="8800" b="1">
                  <a:solidFill>
                    <a:schemeClr val="tx1"/>
                  </a:solidFill>
                </a:rPr>
                <a:t>ie</a:t>
              </a:r>
            </a:p>
          </p:txBody>
        </p:sp>
        <p:pic>
          <p:nvPicPr>
            <p:cNvPr id="8237" name="Picture 9">
              <a:extLst>
                <a:ext uri="{FF2B5EF4-FFF2-40B4-BE49-F238E27FC236}">
                  <a16:creationId xmlns:a16="http://schemas.microsoft.com/office/drawing/2014/main" id="{416F4358-204A-4877-B6DD-258C96FCCC8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55539" y="5391236"/>
              <a:ext cx="419276"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 name="ay">
            <a:extLst>
              <a:ext uri="{FF2B5EF4-FFF2-40B4-BE49-F238E27FC236}">
                <a16:creationId xmlns:a16="http://schemas.microsoft.com/office/drawing/2014/main" id="{50C32E93-9DF7-465F-85EB-3628D587EBB0}"/>
              </a:ext>
            </a:extLst>
          </p:cNvPr>
          <p:cNvGrpSpPr>
            <a:grpSpLocks/>
          </p:cNvGrpSpPr>
          <p:nvPr/>
        </p:nvGrpSpPr>
        <p:grpSpPr bwMode="auto">
          <a:xfrm>
            <a:off x="3465513" y="2232025"/>
            <a:ext cx="1454150" cy="2803525"/>
            <a:chOff x="5348662" y="4277519"/>
            <a:chExt cx="1454150" cy="2802784"/>
          </a:xfrm>
        </p:grpSpPr>
        <p:sp>
          <p:nvSpPr>
            <p:cNvPr id="8234" name="oy">
              <a:extLst>
                <a:ext uri="{FF2B5EF4-FFF2-40B4-BE49-F238E27FC236}">
                  <a16:creationId xmlns:a16="http://schemas.microsoft.com/office/drawing/2014/main" id="{190BBD0B-A4D9-4CD1-971B-BB75B299FADF}"/>
                </a:ext>
              </a:extLst>
            </p:cNvPr>
            <p:cNvSpPr txBox="1">
              <a:spLocks noChangeArrowheads="1"/>
            </p:cNvSpPr>
            <p:nvPr/>
          </p:nvSpPr>
          <p:spPr bwMode="auto">
            <a:xfrm>
              <a:off x="5348662" y="4277519"/>
              <a:ext cx="14541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nSpc>
                  <a:spcPct val="100000"/>
                </a:lnSpc>
                <a:spcBef>
                  <a:spcPct val="0"/>
                </a:spcBef>
                <a:buFontTx/>
                <a:buNone/>
              </a:pPr>
              <a:r>
                <a:rPr lang="en-GB" altLang="en-US" sz="8800" b="1">
                  <a:solidFill>
                    <a:schemeClr val="tx1"/>
                  </a:solidFill>
                </a:rPr>
                <a:t>ay</a:t>
              </a:r>
              <a:endParaRPr lang="en-GB" altLang="en-US" sz="13800" b="1">
                <a:solidFill>
                  <a:schemeClr val="tx1"/>
                </a:solidFill>
              </a:endParaRPr>
            </a:p>
          </p:txBody>
        </p:sp>
        <p:pic>
          <p:nvPicPr>
            <p:cNvPr id="8235" name="Picture 11">
              <a:extLst>
                <a:ext uri="{FF2B5EF4-FFF2-40B4-BE49-F238E27FC236}">
                  <a16:creationId xmlns:a16="http://schemas.microsoft.com/office/drawing/2014/main" id="{F65888CB-466F-4692-A774-2468EF3E9B7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09346" y="5779294"/>
              <a:ext cx="1189157" cy="130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 name="a_e">
            <a:extLst>
              <a:ext uri="{FF2B5EF4-FFF2-40B4-BE49-F238E27FC236}">
                <a16:creationId xmlns:a16="http://schemas.microsoft.com/office/drawing/2014/main" id="{B44BE7C0-E018-46FB-A4C0-7CDC5B2FEF5A}"/>
              </a:ext>
            </a:extLst>
          </p:cNvPr>
          <p:cNvGrpSpPr>
            <a:grpSpLocks/>
          </p:cNvGrpSpPr>
          <p:nvPr/>
        </p:nvGrpSpPr>
        <p:grpSpPr bwMode="auto">
          <a:xfrm>
            <a:off x="3175000" y="2252663"/>
            <a:ext cx="2035175" cy="3424237"/>
            <a:chOff x="3441021" y="2481937"/>
            <a:chExt cx="2035031" cy="3423919"/>
          </a:xfrm>
        </p:grpSpPr>
        <p:sp>
          <p:nvSpPr>
            <p:cNvPr id="8232" name="ea">
              <a:extLst>
                <a:ext uri="{FF2B5EF4-FFF2-40B4-BE49-F238E27FC236}">
                  <a16:creationId xmlns:a16="http://schemas.microsoft.com/office/drawing/2014/main" id="{DE035DA4-7C23-4198-8CB5-0BA5289EA60D}"/>
                </a:ext>
              </a:extLst>
            </p:cNvPr>
            <p:cNvSpPr txBox="1">
              <a:spLocks noChangeArrowheads="1"/>
            </p:cNvSpPr>
            <p:nvPr/>
          </p:nvSpPr>
          <p:spPr bwMode="auto">
            <a:xfrm>
              <a:off x="3446989" y="2481937"/>
              <a:ext cx="2029063" cy="144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nSpc>
                  <a:spcPct val="100000"/>
                </a:lnSpc>
                <a:spcBef>
                  <a:spcPct val="0"/>
                </a:spcBef>
                <a:buFontTx/>
                <a:buNone/>
              </a:pPr>
              <a:r>
                <a:rPr lang="en-GB" altLang="en-US" sz="8800" b="1">
                  <a:solidFill>
                    <a:schemeClr val="tx1"/>
                  </a:solidFill>
                </a:rPr>
                <a:t>a_e</a:t>
              </a:r>
              <a:endParaRPr lang="en-GB" altLang="en-US" sz="13800" b="1">
                <a:solidFill>
                  <a:schemeClr val="tx1"/>
                </a:solidFill>
              </a:endParaRPr>
            </a:p>
          </p:txBody>
        </p:sp>
        <p:pic>
          <p:nvPicPr>
            <p:cNvPr id="8233" name="Picture 1">
              <a:extLst>
                <a:ext uri="{FF2B5EF4-FFF2-40B4-BE49-F238E27FC236}">
                  <a16:creationId xmlns:a16="http://schemas.microsoft.com/office/drawing/2014/main" id="{2E8626FA-92B3-445F-9CDF-5A2088C57AA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41021" y="3330334"/>
              <a:ext cx="1822207" cy="257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 name="i_e">
            <a:extLst>
              <a:ext uri="{FF2B5EF4-FFF2-40B4-BE49-F238E27FC236}">
                <a16:creationId xmlns:a16="http://schemas.microsoft.com/office/drawing/2014/main" id="{47E4E9AE-B63E-4EBC-9E1C-58EF4937EA15}"/>
              </a:ext>
            </a:extLst>
          </p:cNvPr>
          <p:cNvGrpSpPr>
            <a:grpSpLocks/>
          </p:cNvGrpSpPr>
          <p:nvPr/>
        </p:nvGrpSpPr>
        <p:grpSpPr bwMode="auto">
          <a:xfrm>
            <a:off x="3306763" y="2216150"/>
            <a:ext cx="1743075" cy="3008313"/>
            <a:chOff x="3441021" y="2481937"/>
            <a:chExt cx="1742218" cy="3008034"/>
          </a:xfrm>
        </p:grpSpPr>
        <p:sp>
          <p:nvSpPr>
            <p:cNvPr id="8230" name="ea">
              <a:extLst>
                <a:ext uri="{FF2B5EF4-FFF2-40B4-BE49-F238E27FC236}">
                  <a16:creationId xmlns:a16="http://schemas.microsoft.com/office/drawing/2014/main" id="{CD7465F3-B469-45C1-ADA3-E8DF36E0F9CC}"/>
                </a:ext>
              </a:extLst>
            </p:cNvPr>
            <p:cNvSpPr txBox="1">
              <a:spLocks noChangeArrowheads="1"/>
            </p:cNvSpPr>
            <p:nvPr/>
          </p:nvSpPr>
          <p:spPr bwMode="auto">
            <a:xfrm>
              <a:off x="3446989" y="2481937"/>
              <a:ext cx="1736250" cy="144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nSpc>
                  <a:spcPct val="100000"/>
                </a:lnSpc>
                <a:spcBef>
                  <a:spcPct val="0"/>
                </a:spcBef>
                <a:buFontTx/>
                <a:buNone/>
              </a:pPr>
              <a:r>
                <a:rPr lang="en-GB" altLang="en-US" sz="8800" b="1">
                  <a:solidFill>
                    <a:schemeClr val="tx1"/>
                  </a:solidFill>
                </a:rPr>
                <a:t>i_e</a:t>
              </a:r>
              <a:endParaRPr lang="en-GB" altLang="en-US" sz="13800" b="1">
                <a:solidFill>
                  <a:schemeClr val="tx1"/>
                </a:solidFill>
              </a:endParaRPr>
            </a:p>
          </p:txBody>
        </p:sp>
        <p:pic>
          <p:nvPicPr>
            <p:cNvPr id="8231" name="Picture 1">
              <a:extLst>
                <a:ext uri="{FF2B5EF4-FFF2-40B4-BE49-F238E27FC236}">
                  <a16:creationId xmlns:a16="http://schemas.microsoft.com/office/drawing/2014/main" id="{D0383293-BB44-44A6-8155-C6C2BAA9096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41021" y="3938835"/>
              <a:ext cx="1597275" cy="155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 name="o_e">
            <a:extLst>
              <a:ext uri="{FF2B5EF4-FFF2-40B4-BE49-F238E27FC236}">
                <a16:creationId xmlns:a16="http://schemas.microsoft.com/office/drawing/2014/main" id="{1960E670-D1DB-4F38-B56C-2ADFDBFB9982}"/>
              </a:ext>
            </a:extLst>
          </p:cNvPr>
          <p:cNvGrpSpPr>
            <a:grpSpLocks/>
          </p:cNvGrpSpPr>
          <p:nvPr/>
        </p:nvGrpSpPr>
        <p:grpSpPr bwMode="auto">
          <a:xfrm>
            <a:off x="3173413" y="2224088"/>
            <a:ext cx="1984375" cy="3008312"/>
            <a:chOff x="3446989" y="2481937"/>
            <a:chExt cx="1983863" cy="3008034"/>
          </a:xfrm>
        </p:grpSpPr>
        <p:sp>
          <p:nvSpPr>
            <p:cNvPr id="8228" name="ea">
              <a:extLst>
                <a:ext uri="{FF2B5EF4-FFF2-40B4-BE49-F238E27FC236}">
                  <a16:creationId xmlns:a16="http://schemas.microsoft.com/office/drawing/2014/main" id="{86532800-D5C2-4935-8DE3-D0C6396E29DF}"/>
                </a:ext>
              </a:extLst>
            </p:cNvPr>
            <p:cNvSpPr txBox="1">
              <a:spLocks noChangeArrowheads="1"/>
            </p:cNvSpPr>
            <p:nvPr/>
          </p:nvSpPr>
          <p:spPr bwMode="auto">
            <a:xfrm>
              <a:off x="3446989" y="2481937"/>
              <a:ext cx="1983863" cy="144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nSpc>
                  <a:spcPct val="100000"/>
                </a:lnSpc>
                <a:spcBef>
                  <a:spcPct val="0"/>
                </a:spcBef>
                <a:buFontTx/>
                <a:buNone/>
              </a:pPr>
              <a:r>
                <a:rPr lang="en-GB" altLang="en-US" sz="8800" b="1">
                  <a:solidFill>
                    <a:schemeClr val="tx1"/>
                  </a:solidFill>
                </a:rPr>
                <a:t>o_e</a:t>
              </a:r>
              <a:endParaRPr lang="en-GB" altLang="en-US" sz="13800" b="1">
                <a:solidFill>
                  <a:schemeClr val="tx1"/>
                </a:solidFill>
              </a:endParaRPr>
            </a:p>
          </p:txBody>
        </p:sp>
        <p:pic>
          <p:nvPicPr>
            <p:cNvPr id="8229" name="Picture 1">
              <a:extLst>
                <a:ext uri="{FF2B5EF4-FFF2-40B4-BE49-F238E27FC236}">
                  <a16:creationId xmlns:a16="http://schemas.microsoft.com/office/drawing/2014/main" id="{6888DF93-EEE0-4054-952A-0461C4DE23A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40432" y="3938835"/>
              <a:ext cx="346501" cy="155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 name="asked">
            <a:extLst>
              <a:ext uri="{FF2B5EF4-FFF2-40B4-BE49-F238E27FC236}">
                <a16:creationId xmlns:a16="http://schemas.microsoft.com/office/drawing/2014/main" id="{C17AA276-D646-4E17-8ADC-9ABD3579E77D}"/>
              </a:ext>
            </a:extLst>
          </p:cNvPr>
          <p:cNvSpPr txBox="1">
            <a:spLocks noChangeArrowheads="1"/>
          </p:cNvSpPr>
          <p:nvPr/>
        </p:nvSpPr>
        <p:spPr bwMode="auto">
          <a:xfrm>
            <a:off x="6122988" y="3424238"/>
            <a:ext cx="201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gn="ctr">
              <a:lnSpc>
                <a:spcPct val="100000"/>
              </a:lnSpc>
              <a:spcBef>
                <a:spcPct val="0"/>
              </a:spcBef>
              <a:buFontTx/>
              <a:buNone/>
            </a:pPr>
            <a:r>
              <a:rPr lang="en-GB" altLang="en-US" sz="4000" b="1">
                <a:solidFill>
                  <a:schemeClr val="tx1"/>
                </a:solidFill>
              </a:rPr>
              <a:t>asked</a:t>
            </a:r>
          </a:p>
        </p:txBody>
      </p:sp>
      <p:sp>
        <p:nvSpPr>
          <p:cNvPr id="104" name="called">
            <a:extLst>
              <a:ext uri="{FF2B5EF4-FFF2-40B4-BE49-F238E27FC236}">
                <a16:creationId xmlns:a16="http://schemas.microsoft.com/office/drawing/2014/main" id="{0A2883B2-84A2-4083-8611-F6DD5141189D}"/>
              </a:ext>
            </a:extLst>
          </p:cNvPr>
          <p:cNvSpPr txBox="1">
            <a:spLocks noChangeArrowheads="1"/>
          </p:cNvSpPr>
          <p:nvPr/>
        </p:nvSpPr>
        <p:spPr bwMode="auto">
          <a:xfrm>
            <a:off x="6143625" y="3424238"/>
            <a:ext cx="201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gn="ctr">
              <a:lnSpc>
                <a:spcPct val="100000"/>
              </a:lnSpc>
              <a:spcBef>
                <a:spcPct val="0"/>
              </a:spcBef>
              <a:buFontTx/>
              <a:buNone/>
            </a:pPr>
            <a:r>
              <a:rPr lang="en-GB" altLang="en-US" sz="4000" b="1">
                <a:solidFill>
                  <a:schemeClr val="tx1"/>
                </a:solidFill>
              </a:rPr>
              <a:t>called</a:t>
            </a:r>
          </a:p>
        </p:txBody>
      </p:sp>
      <p:grpSp>
        <p:nvGrpSpPr>
          <p:cNvPr id="52" name="u_e">
            <a:extLst>
              <a:ext uri="{FF2B5EF4-FFF2-40B4-BE49-F238E27FC236}">
                <a16:creationId xmlns:a16="http://schemas.microsoft.com/office/drawing/2014/main" id="{CB86BC0A-4C18-4B1B-8B3F-04F05B6DE862}"/>
              </a:ext>
            </a:extLst>
          </p:cNvPr>
          <p:cNvGrpSpPr>
            <a:grpSpLocks/>
          </p:cNvGrpSpPr>
          <p:nvPr/>
        </p:nvGrpSpPr>
        <p:grpSpPr bwMode="auto">
          <a:xfrm>
            <a:off x="3136900" y="2235200"/>
            <a:ext cx="2035175" cy="2698750"/>
            <a:chOff x="3446989" y="2481937"/>
            <a:chExt cx="2035610" cy="2697686"/>
          </a:xfrm>
        </p:grpSpPr>
        <p:sp>
          <p:nvSpPr>
            <p:cNvPr id="8226" name="ea">
              <a:extLst>
                <a:ext uri="{FF2B5EF4-FFF2-40B4-BE49-F238E27FC236}">
                  <a16:creationId xmlns:a16="http://schemas.microsoft.com/office/drawing/2014/main" id="{A003CE5E-DCE0-45FD-83B4-7F7AAAAE2E37}"/>
                </a:ext>
              </a:extLst>
            </p:cNvPr>
            <p:cNvSpPr txBox="1">
              <a:spLocks noChangeArrowheads="1"/>
            </p:cNvSpPr>
            <p:nvPr/>
          </p:nvSpPr>
          <p:spPr bwMode="auto">
            <a:xfrm>
              <a:off x="3446989" y="2481937"/>
              <a:ext cx="2035610" cy="144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nSpc>
                  <a:spcPct val="100000"/>
                </a:lnSpc>
                <a:spcBef>
                  <a:spcPct val="0"/>
                </a:spcBef>
                <a:buFontTx/>
                <a:buNone/>
              </a:pPr>
              <a:r>
                <a:rPr lang="en-GB" altLang="en-US" sz="8800" b="1">
                  <a:solidFill>
                    <a:schemeClr val="tx1"/>
                  </a:solidFill>
                </a:rPr>
                <a:t>u_e</a:t>
              </a:r>
              <a:endParaRPr lang="en-GB" altLang="en-US" sz="13800" b="1">
                <a:solidFill>
                  <a:schemeClr val="tx1"/>
                </a:solidFill>
              </a:endParaRPr>
            </a:p>
          </p:txBody>
        </p:sp>
        <p:pic>
          <p:nvPicPr>
            <p:cNvPr id="8227" name="Picture 1">
              <a:extLst>
                <a:ext uri="{FF2B5EF4-FFF2-40B4-BE49-F238E27FC236}">
                  <a16:creationId xmlns:a16="http://schemas.microsoft.com/office/drawing/2014/main" id="{539B1E61-4EC8-423C-A2CC-61224C1445C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66557" y="4249183"/>
              <a:ext cx="1094252" cy="93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e_e">
            <a:extLst>
              <a:ext uri="{FF2B5EF4-FFF2-40B4-BE49-F238E27FC236}">
                <a16:creationId xmlns:a16="http://schemas.microsoft.com/office/drawing/2014/main" id="{226719B1-1FE8-4249-BFAF-F8CF19B0AAAC}"/>
              </a:ext>
            </a:extLst>
          </p:cNvPr>
          <p:cNvGrpSpPr>
            <a:grpSpLocks/>
          </p:cNvGrpSpPr>
          <p:nvPr/>
        </p:nvGrpSpPr>
        <p:grpSpPr bwMode="auto">
          <a:xfrm>
            <a:off x="3244850" y="2174875"/>
            <a:ext cx="1920875" cy="2978150"/>
            <a:chOff x="3446989" y="2481937"/>
            <a:chExt cx="1920224" cy="2978591"/>
          </a:xfrm>
        </p:grpSpPr>
        <p:sp>
          <p:nvSpPr>
            <p:cNvPr id="8224" name="ea">
              <a:extLst>
                <a:ext uri="{FF2B5EF4-FFF2-40B4-BE49-F238E27FC236}">
                  <a16:creationId xmlns:a16="http://schemas.microsoft.com/office/drawing/2014/main" id="{32AADBA4-2D82-4710-B9C4-790CD5F7E7F7}"/>
                </a:ext>
              </a:extLst>
            </p:cNvPr>
            <p:cNvSpPr txBox="1">
              <a:spLocks noChangeArrowheads="1"/>
            </p:cNvSpPr>
            <p:nvPr/>
          </p:nvSpPr>
          <p:spPr bwMode="auto">
            <a:xfrm>
              <a:off x="3446989" y="2481937"/>
              <a:ext cx="1920224" cy="144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anose="020B0603060100000000" pitchFamily="34" charset="0"/>
                </a:defRPr>
              </a:lvl9pPr>
            </a:lstStyle>
            <a:p>
              <a:pPr>
                <a:lnSpc>
                  <a:spcPct val="100000"/>
                </a:lnSpc>
                <a:spcBef>
                  <a:spcPct val="0"/>
                </a:spcBef>
                <a:buFontTx/>
                <a:buNone/>
              </a:pPr>
              <a:r>
                <a:rPr lang="en-GB" altLang="en-US" sz="8800" b="1">
                  <a:solidFill>
                    <a:schemeClr val="tx1"/>
                  </a:solidFill>
                </a:rPr>
                <a:t>e_e</a:t>
              </a:r>
              <a:endParaRPr lang="en-GB" altLang="en-US" sz="13800" b="1">
                <a:solidFill>
                  <a:schemeClr val="tx1"/>
                </a:solidFill>
              </a:endParaRPr>
            </a:p>
          </p:txBody>
        </p:sp>
        <p:pic>
          <p:nvPicPr>
            <p:cNvPr id="8225" name="Picture 1">
              <a:extLst>
                <a:ext uri="{FF2B5EF4-FFF2-40B4-BE49-F238E27FC236}">
                  <a16:creationId xmlns:a16="http://schemas.microsoft.com/office/drawing/2014/main" id="{276F755C-6D9B-4BC9-A6BD-72830FA1AAB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36114" y="3968278"/>
              <a:ext cx="95513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781800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500"/>
                                        <p:tgtEl>
                                          <p:spTgt spid="106"/>
                                        </p:tgtEl>
                                      </p:cBhvr>
                                    </p:animEffect>
                                  </p:childTnLst>
                                </p:cTn>
                              </p:par>
                            </p:childTnLst>
                          </p:cTn>
                        </p:par>
                        <p:par>
                          <p:cTn id="8" fill="hold" nodeType="afterGroup">
                            <p:stCondLst>
                              <p:cond delay="1500"/>
                            </p:stCondLst>
                            <p:childTnLst>
                              <p:par>
                                <p:cTn id="9" presetID="10" presetClass="exit" presetSubtype="0" fill="hold" grpId="1" nodeType="afterEffect">
                                  <p:stCondLst>
                                    <p:cond delay="0"/>
                                  </p:stCondLst>
                                  <p:childTnLst>
                                    <p:animEffect transition="out" filter="fade">
                                      <p:cBhvr>
                                        <p:cTn id="10" dur="500"/>
                                        <p:tgtEl>
                                          <p:spTgt spid="106"/>
                                        </p:tgtEl>
                                      </p:cBhvr>
                                    </p:animEffect>
                                    <p:set>
                                      <p:cBhvr>
                                        <p:cTn id="11" dur="1" fill="hold">
                                          <p:stCondLst>
                                            <p:cond delay="499"/>
                                          </p:stCondLst>
                                        </p:cTn>
                                        <p:tgtEl>
                                          <p:spTgt spid="106"/>
                                        </p:tgtEl>
                                        <p:attrNameLst>
                                          <p:attrName>style.visibility</p:attrName>
                                        </p:attrNameLst>
                                      </p:cBhvr>
                                      <p:to>
                                        <p:strVal val="hidden"/>
                                      </p:to>
                                    </p:se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07"/>
                                        </p:tgtEl>
                                        <p:attrNameLst>
                                          <p:attrName>style.visibility</p:attrName>
                                        </p:attrNameLst>
                                      </p:cBhvr>
                                      <p:to>
                                        <p:strVal val="visible"/>
                                      </p:to>
                                    </p:set>
                                    <p:animEffect transition="in" filter="fade">
                                      <p:cBhvr>
                                        <p:cTn id="15" dur="1500"/>
                                        <p:tgtEl>
                                          <p:spTgt spid="107"/>
                                        </p:tgtEl>
                                      </p:cBhvr>
                                    </p:animEffect>
                                  </p:childTnLst>
                                </p:cTn>
                              </p:par>
                            </p:childTnLst>
                          </p:cTn>
                        </p:par>
                        <p:par>
                          <p:cTn id="16" fill="hold" nodeType="afterGroup">
                            <p:stCondLst>
                              <p:cond delay="3500"/>
                            </p:stCondLst>
                            <p:childTnLst>
                              <p:par>
                                <p:cTn id="17" presetID="10" presetClass="exit" presetSubtype="0" fill="hold" grpId="1" nodeType="afterEffect">
                                  <p:stCondLst>
                                    <p:cond delay="0"/>
                                  </p:stCondLst>
                                  <p:childTnLst>
                                    <p:animEffect transition="out" filter="fade">
                                      <p:cBhvr>
                                        <p:cTn id="18" dur="500"/>
                                        <p:tgtEl>
                                          <p:spTgt spid="107"/>
                                        </p:tgtEl>
                                      </p:cBhvr>
                                    </p:animEffect>
                                    <p:set>
                                      <p:cBhvr>
                                        <p:cTn id="19" dur="1" fill="hold">
                                          <p:stCondLst>
                                            <p:cond delay="499"/>
                                          </p:stCondLst>
                                        </p:cTn>
                                        <p:tgtEl>
                                          <p:spTgt spid="107"/>
                                        </p:tgtEl>
                                        <p:attrNameLst>
                                          <p:attrName>style.visibility</p:attrName>
                                        </p:attrNameLst>
                                      </p:cBhvr>
                                      <p:to>
                                        <p:strVal val="hidden"/>
                                      </p:to>
                                    </p:se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91"/>
                                        </p:tgtEl>
                                        <p:attrNameLst>
                                          <p:attrName>style.visibility</p:attrName>
                                        </p:attrNameLst>
                                      </p:cBhvr>
                                      <p:to>
                                        <p:strVal val="visible"/>
                                      </p:to>
                                    </p:set>
                                    <p:animEffect transition="in" filter="fade">
                                      <p:cBhvr>
                                        <p:cTn id="23" dur="1500"/>
                                        <p:tgtEl>
                                          <p:spTgt spid="191"/>
                                        </p:tgtEl>
                                      </p:cBhvr>
                                    </p:animEffect>
                                  </p:childTnLst>
                                </p:cTn>
                              </p:par>
                            </p:childTnLst>
                          </p:cTn>
                        </p:par>
                        <p:par>
                          <p:cTn id="24" fill="hold" nodeType="afterGroup">
                            <p:stCondLst>
                              <p:cond delay="5500"/>
                            </p:stCondLst>
                            <p:childTnLst>
                              <p:par>
                                <p:cTn id="25" presetID="10" presetClass="exit" presetSubtype="0" fill="hold" grpId="1" nodeType="afterEffect">
                                  <p:stCondLst>
                                    <p:cond delay="0"/>
                                  </p:stCondLst>
                                  <p:childTnLst>
                                    <p:animEffect transition="out" filter="fade">
                                      <p:cBhvr>
                                        <p:cTn id="26" dur="500"/>
                                        <p:tgtEl>
                                          <p:spTgt spid="191"/>
                                        </p:tgtEl>
                                      </p:cBhvr>
                                    </p:animEffect>
                                    <p:set>
                                      <p:cBhvr>
                                        <p:cTn id="27" dur="1" fill="hold">
                                          <p:stCondLst>
                                            <p:cond delay="499"/>
                                          </p:stCondLst>
                                        </p:cTn>
                                        <p:tgtEl>
                                          <p:spTgt spid="191"/>
                                        </p:tgtEl>
                                        <p:attrNameLst>
                                          <p:attrName>style.visibility</p:attrName>
                                        </p:attrNameLst>
                                      </p:cBhvr>
                                      <p:to>
                                        <p:strVal val="hidden"/>
                                      </p:to>
                                    </p:set>
                                  </p:childTnLst>
                                </p:cTn>
                              </p:par>
                            </p:childTnLst>
                          </p:cTn>
                        </p:par>
                        <p:par>
                          <p:cTn id="28" fill="hold" nodeType="afterGroup">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192"/>
                                        </p:tgtEl>
                                        <p:attrNameLst>
                                          <p:attrName>style.visibility</p:attrName>
                                        </p:attrNameLst>
                                      </p:cBhvr>
                                      <p:to>
                                        <p:strVal val="visible"/>
                                      </p:to>
                                    </p:set>
                                    <p:animEffect transition="in" filter="fade">
                                      <p:cBhvr>
                                        <p:cTn id="31" dur="1500"/>
                                        <p:tgtEl>
                                          <p:spTgt spid="192"/>
                                        </p:tgtEl>
                                      </p:cBhvr>
                                    </p:animEffect>
                                  </p:childTnLst>
                                </p:cTn>
                              </p:par>
                            </p:childTnLst>
                          </p:cTn>
                        </p:par>
                        <p:par>
                          <p:cTn id="32" fill="hold" nodeType="afterGroup">
                            <p:stCondLst>
                              <p:cond delay="7500"/>
                            </p:stCondLst>
                            <p:childTnLst>
                              <p:par>
                                <p:cTn id="33" presetID="10" presetClass="exit" presetSubtype="0" fill="hold" grpId="1" nodeType="afterEffect">
                                  <p:stCondLst>
                                    <p:cond delay="0"/>
                                  </p:stCondLst>
                                  <p:childTnLst>
                                    <p:animEffect transition="out" filter="fade">
                                      <p:cBhvr>
                                        <p:cTn id="34" dur="500"/>
                                        <p:tgtEl>
                                          <p:spTgt spid="192"/>
                                        </p:tgtEl>
                                      </p:cBhvr>
                                    </p:animEffect>
                                    <p:set>
                                      <p:cBhvr>
                                        <p:cTn id="35" dur="1" fill="hold">
                                          <p:stCondLst>
                                            <p:cond delay="499"/>
                                          </p:stCondLst>
                                        </p:cTn>
                                        <p:tgtEl>
                                          <p:spTgt spid="192"/>
                                        </p:tgtEl>
                                        <p:attrNameLst>
                                          <p:attrName>style.visibility</p:attrName>
                                        </p:attrNameLst>
                                      </p:cBhvr>
                                      <p:to>
                                        <p:strVal val="hidden"/>
                                      </p:to>
                                    </p:set>
                                  </p:childTnLst>
                                </p:cTn>
                              </p:par>
                            </p:childTnLst>
                          </p:cTn>
                        </p:par>
                        <p:par>
                          <p:cTn id="36" fill="hold" nodeType="afterGroup">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193"/>
                                        </p:tgtEl>
                                        <p:attrNameLst>
                                          <p:attrName>style.visibility</p:attrName>
                                        </p:attrNameLst>
                                      </p:cBhvr>
                                      <p:to>
                                        <p:strVal val="visible"/>
                                      </p:to>
                                    </p:set>
                                    <p:animEffect transition="in" filter="fade">
                                      <p:cBhvr>
                                        <p:cTn id="39" dur="1500"/>
                                        <p:tgtEl>
                                          <p:spTgt spid="193"/>
                                        </p:tgtEl>
                                      </p:cBhvr>
                                    </p:animEffect>
                                  </p:childTnLst>
                                </p:cTn>
                              </p:par>
                            </p:childTnLst>
                          </p:cTn>
                        </p:par>
                        <p:par>
                          <p:cTn id="40" fill="hold" nodeType="afterGroup">
                            <p:stCondLst>
                              <p:cond delay="9500"/>
                            </p:stCondLst>
                            <p:childTnLst>
                              <p:par>
                                <p:cTn id="41" presetID="10" presetClass="exit" presetSubtype="0" fill="hold" grpId="1" nodeType="afterEffect">
                                  <p:stCondLst>
                                    <p:cond delay="0"/>
                                  </p:stCondLst>
                                  <p:childTnLst>
                                    <p:animEffect transition="out" filter="fade">
                                      <p:cBhvr>
                                        <p:cTn id="42" dur="500"/>
                                        <p:tgtEl>
                                          <p:spTgt spid="193"/>
                                        </p:tgtEl>
                                      </p:cBhvr>
                                    </p:animEffect>
                                    <p:set>
                                      <p:cBhvr>
                                        <p:cTn id="43" dur="1" fill="hold">
                                          <p:stCondLst>
                                            <p:cond delay="499"/>
                                          </p:stCondLst>
                                        </p:cTn>
                                        <p:tgtEl>
                                          <p:spTgt spid="193"/>
                                        </p:tgtEl>
                                        <p:attrNameLst>
                                          <p:attrName>style.visibility</p:attrName>
                                        </p:attrNameLst>
                                      </p:cBhvr>
                                      <p:to>
                                        <p:strVal val="hidden"/>
                                      </p:to>
                                    </p:set>
                                  </p:childTnLst>
                                </p:cTn>
                              </p:par>
                            </p:childTnLst>
                          </p:cTn>
                        </p:par>
                        <p:par>
                          <p:cTn id="44" fill="hold" nodeType="afterGroup">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194"/>
                                        </p:tgtEl>
                                        <p:attrNameLst>
                                          <p:attrName>style.visibility</p:attrName>
                                        </p:attrNameLst>
                                      </p:cBhvr>
                                      <p:to>
                                        <p:strVal val="visible"/>
                                      </p:to>
                                    </p:set>
                                    <p:animEffect transition="in" filter="fade">
                                      <p:cBhvr>
                                        <p:cTn id="47" dur="1500"/>
                                        <p:tgtEl>
                                          <p:spTgt spid="194"/>
                                        </p:tgtEl>
                                      </p:cBhvr>
                                    </p:animEffect>
                                  </p:childTnLst>
                                </p:cTn>
                              </p:par>
                            </p:childTnLst>
                          </p:cTn>
                        </p:par>
                        <p:par>
                          <p:cTn id="48" fill="hold" nodeType="afterGroup">
                            <p:stCondLst>
                              <p:cond delay="11500"/>
                            </p:stCondLst>
                            <p:childTnLst>
                              <p:par>
                                <p:cTn id="49" presetID="10" presetClass="exit" presetSubtype="0" fill="hold" grpId="1" nodeType="afterEffect">
                                  <p:stCondLst>
                                    <p:cond delay="0"/>
                                  </p:stCondLst>
                                  <p:childTnLst>
                                    <p:animEffect transition="out" filter="fade">
                                      <p:cBhvr>
                                        <p:cTn id="50" dur="500"/>
                                        <p:tgtEl>
                                          <p:spTgt spid="194"/>
                                        </p:tgtEl>
                                      </p:cBhvr>
                                    </p:animEffect>
                                    <p:set>
                                      <p:cBhvr>
                                        <p:cTn id="51" dur="1" fill="hold">
                                          <p:stCondLst>
                                            <p:cond delay="499"/>
                                          </p:stCondLst>
                                        </p:cTn>
                                        <p:tgtEl>
                                          <p:spTgt spid="194"/>
                                        </p:tgtEl>
                                        <p:attrNameLst>
                                          <p:attrName>style.visibility</p:attrName>
                                        </p:attrNameLst>
                                      </p:cBhvr>
                                      <p:to>
                                        <p:strVal val="hidden"/>
                                      </p:to>
                                    </p:set>
                                  </p:childTnLst>
                                </p:cTn>
                              </p:par>
                            </p:childTnLst>
                          </p:cTn>
                        </p:par>
                        <p:par>
                          <p:cTn id="52" fill="hold" nodeType="afterGroup">
                            <p:stCondLst>
                              <p:cond delay="12000"/>
                            </p:stCondLst>
                            <p:childTnLst>
                              <p:par>
                                <p:cTn id="53" presetID="10" presetClass="entr" presetSubtype="0"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500"/>
                                        <p:tgtEl>
                                          <p:spTgt spid="27"/>
                                        </p:tgtEl>
                                      </p:cBhvr>
                                    </p:animEffect>
                                  </p:childTnLst>
                                </p:cTn>
                              </p:par>
                            </p:childTnLst>
                          </p:cTn>
                        </p:par>
                        <p:par>
                          <p:cTn id="56" fill="hold" nodeType="afterGroup">
                            <p:stCondLst>
                              <p:cond delay="13500"/>
                            </p:stCondLst>
                            <p:childTnLst>
                              <p:par>
                                <p:cTn id="57" presetID="10" presetClass="exit" presetSubtype="0" fill="hold" grpId="1" nodeType="after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childTnLst>
                          </p:cTn>
                        </p:par>
                        <p:par>
                          <p:cTn id="60" fill="hold" nodeType="afterGroup">
                            <p:stCondLst>
                              <p:cond delay="14000"/>
                            </p:stCondLst>
                            <p:childTnLst>
                              <p:par>
                                <p:cTn id="61" presetID="10"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500"/>
                                        <p:tgtEl>
                                          <p:spTgt spid="28"/>
                                        </p:tgtEl>
                                      </p:cBhvr>
                                    </p:animEffect>
                                  </p:childTnLst>
                                </p:cTn>
                              </p:par>
                            </p:childTnLst>
                          </p:cTn>
                        </p:par>
                        <p:par>
                          <p:cTn id="64" fill="hold" nodeType="afterGroup">
                            <p:stCondLst>
                              <p:cond delay="15500"/>
                            </p:stCondLst>
                            <p:childTnLst>
                              <p:par>
                                <p:cTn id="65" presetID="10" presetClass="exit" presetSubtype="0" fill="hold" grpId="1" nodeType="afterEffect">
                                  <p:stCondLst>
                                    <p:cond delay="0"/>
                                  </p:stCondLst>
                                  <p:childTnLst>
                                    <p:animEffect transition="out" filter="fade">
                                      <p:cBhvr>
                                        <p:cTn id="66" dur="500"/>
                                        <p:tgtEl>
                                          <p:spTgt spid="28"/>
                                        </p:tgtEl>
                                      </p:cBhvr>
                                    </p:animEffect>
                                    <p:set>
                                      <p:cBhvr>
                                        <p:cTn id="67" dur="1" fill="hold">
                                          <p:stCondLst>
                                            <p:cond delay="499"/>
                                          </p:stCondLst>
                                        </p:cTn>
                                        <p:tgtEl>
                                          <p:spTgt spid="28"/>
                                        </p:tgtEl>
                                        <p:attrNameLst>
                                          <p:attrName>style.visibility</p:attrName>
                                        </p:attrNameLst>
                                      </p:cBhvr>
                                      <p:to>
                                        <p:strVal val="hidden"/>
                                      </p:to>
                                    </p:set>
                                  </p:childTnLst>
                                </p:cTn>
                              </p:par>
                            </p:childTnLst>
                          </p:cTn>
                        </p:par>
                        <p:par>
                          <p:cTn id="68" fill="hold" nodeType="afterGroup">
                            <p:stCondLst>
                              <p:cond delay="16000"/>
                            </p:stCondLst>
                            <p:childTnLst>
                              <p:par>
                                <p:cTn id="69" presetID="10" presetClass="entr" presetSubtype="0"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1500"/>
                                        <p:tgtEl>
                                          <p:spTgt spid="35"/>
                                        </p:tgtEl>
                                      </p:cBhvr>
                                    </p:animEffect>
                                  </p:childTnLst>
                                </p:cTn>
                              </p:par>
                            </p:childTnLst>
                          </p:cTn>
                        </p:par>
                        <p:par>
                          <p:cTn id="72" fill="hold" nodeType="afterGroup">
                            <p:stCondLst>
                              <p:cond delay="17500"/>
                            </p:stCondLst>
                            <p:childTnLst>
                              <p:par>
                                <p:cTn id="73" presetID="10" presetClass="exit" presetSubtype="0" fill="hold" grpId="1" nodeType="afterEffect">
                                  <p:stCondLst>
                                    <p:cond delay="0"/>
                                  </p:stCondLst>
                                  <p:childTnLst>
                                    <p:animEffect transition="out" filter="fade">
                                      <p:cBhvr>
                                        <p:cTn id="74" dur="500"/>
                                        <p:tgtEl>
                                          <p:spTgt spid="35"/>
                                        </p:tgtEl>
                                      </p:cBhvr>
                                    </p:animEffect>
                                    <p:set>
                                      <p:cBhvr>
                                        <p:cTn id="75" dur="1" fill="hold">
                                          <p:stCondLst>
                                            <p:cond delay="499"/>
                                          </p:stCondLst>
                                        </p:cTn>
                                        <p:tgtEl>
                                          <p:spTgt spid="35"/>
                                        </p:tgtEl>
                                        <p:attrNameLst>
                                          <p:attrName>style.visibility</p:attrName>
                                        </p:attrNameLst>
                                      </p:cBhvr>
                                      <p:to>
                                        <p:strVal val="hidden"/>
                                      </p:to>
                                    </p:set>
                                  </p:childTnLst>
                                </p:cTn>
                              </p:par>
                            </p:childTnLst>
                          </p:cTn>
                        </p:par>
                        <p:par>
                          <p:cTn id="76" fill="hold" nodeType="afterGroup">
                            <p:stCondLst>
                              <p:cond delay="18000"/>
                            </p:stCondLst>
                            <p:childTnLst>
                              <p:par>
                                <p:cTn id="77" presetID="10" presetClass="entr" presetSubtype="0" fill="hold" grpId="0" nodeType="after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1500"/>
                                        <p:tgtEl>
                                          <p:spTgt spid="36"/>
                                        </p:tgtEl>
                                      </p:cBhvr>
                                    </p:animEffect>
                                  </p:childTnLst>
                                </p:cTn>
                              </p:par>
                            </p:childTnLst>
                          </p:cTn>
                        </p:par>
                        <p:par>
                          <p:cTn id="80" fill="hold" nodeType="afterGroup">
                            <p:stCondLst>
                              <p:cond delay="19500"/>
                            </p:stCondLst>
                            <p:childTnLst>
                              <p:par>
                                <p:cTn id="81" presetID="10" presetClass="exit" presetSubtype="0" fill="hold" grpId="1" nodeType="afterEffect">
                                  <p:stCondLst>
                                    <p:cond delay="0"/>
                                  </p:stCondLst>
                                  <p:childTnLst>
                                    <p:animEffect transition="out" filter="fade">
                                      <p:cBhvr>
                                        <p:cTn id="82" dur="500"/>
                                        <p:tgtEl>
                                          <p:spTgt spid="36"/>
                                        </p:tgtEl>
                                      </p:cBhvr>
                                    </p:animEffect>
                                    <p:set>
                                      <p:cBhvr>
                                        <p:cTn id="83" dur="1" fill="hold">
                                          <p:stCondLst>
                                            <p:cond delay="499"/>
                                          </p:stCondLst>
                                        </p:cTn>
                                        <p:tgtEl>
                                          <p:spTgt spid="36"/>
                                        </p:tgtEl>
                                        <p:attrNameLst>
                                          <p:attrName>style.visibility</p:attrName>
                                        </p:attrNameLst>
                                      </p:cBhvr>
                                      <p:to>
                                        <p:strVal val="hidden"/>
                                      </p:to>
                                    </p:set>
                                  </p:childTnLst>
                                </p:cTn>
                              </p:par>
                            </p:childTnLst>
                          </p:cTn>
                        </p:par>
                        <p:par>
                          <p:cTn id="84" fill="hold" nodeType="afterGroup">
                            <p:stCondLst>
                              <p:cond delay="20000"/>
                            </p:stCondLst>
                            <p:childTnLst>
                              <p:par>
                                <p:cTn id="85" presetID="10" presetClass="entr" presetSubtype="0" fill="hold" grpId="0" nodeType="after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500"/>
                                        <p:tgtEl>
                                          <p:spTgt spid="45"/>
                                        </p:tgtEl>
                                      </p:cBhvr>
                                    </p:animEffect>
                                  </p:childTnLst>
                                </p:cTn>
                              </p:par>
                            </p:childTnLst>
                          </p:cTn>
                        </p:par>
                        <p:par>
                          <p:cTn id="88" fill="hold" nodeType="afterGroup">
                            <p:stCondLst>
                              <p:cond delay="21500"/>
                            </p:stCondLst>
                            <p:childTnLst>
                              <p:par>
                                <p:cTn id="89" presetID="10" presetClass="exit" presetSubtype="0" fill="hold" grpId="1" nodeType="afterEffect">
                                  <p:stCondLst>
                                    <p:cond delay="0"/>
                                  </p:stCondLst>
                                  <p:childTnLst>
                                    <p:animEffect transition="out" filter="fade">
                                      <p:cBhvr>
                                        <p:cTn id="90" dur="500"/>
                                        <p:tgtEl>
                                          <p:spTgt spid="45"/>
                                        </p:tgtEl>
                                      </p:cBhvr>
                                    </p:animEffect>
                                    <p:set>
                                      <p:cBhvr>
                                        <p:cTn id="91" dur="1" fill="hold">
                                          <p:stCondLst>
                                            <p:cond delay="499"/>
                                          </p:stCondLst>
                                        </p:cTn>
                                        <p:tgtEl>
                                          <p:spTgt spid="45"/>
                                        </p:tgtEl>
                                        <p:attrNameLst>
                                          <p:attrName>style.visibility</p:attrName>
                                        </p:attrNameLst>
                                      </p:cBhvr>
                                      <p:to>
                                        <p:strVal val="hidden"/>
                                      </p:to>
                                    </p:set>
                                  </p:childTnLst>
                                </p:cTn>
                              </p:par>
                            </p:childTnLst>
                          </p:cTn>
                        </p:par>
                        <p:par>
                          <p:cTn id="92" fill="hold" nodeType="afterGroup">
                            <p:stCondLst>
                              <p:cond delay="22000"/>
                            </p:stCondLst>
                            <p:childTnLst>
                              <p:par>
                                <p:cTn id="93" presetID="10" presetClass="entr" presetSubtype="0" fill="hold" grpId="0" nodeType="after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1500"/>
                                        <p:tgtEl>
                                          <p:spTgt spid="47"/>
                                        </p:tgtEl>
                                      </p:cBhvr>
                                    </p:animEffect>
                                  </p:childTnLst>
                                </p:cTn>
                              </p:par>
                            </p:childTnLst>
                          </p:cTn>
                        </p:par>
                        <p:par>
                          <p:cTn id="96" fill="hold" nodeType="afterGroup">
                            <p:stCondLst>
                              <p:cond delay="23500"/>
                            </p:stCondLst>
                            <p:childTnLst>
                              <p:par>
                                <p:cTn id="97" presetID="10" presetClass="exit" presetSubtype="0" fill="hold" grpId="1" nodeType="afterEffect">
                                  <p:stCondLst>
                                    <p:cond delay="0"/>
                                  </p:stCondLst>
                                  <p:childTnLst>
                                    <p:animEffect transition="out" filter="fade">
                                      <p:cBhvr>
                                        <p:cTn id="98" dur="500"/>
                                        <p:tgtEl>
                                          <p:spTgt spid="47"/>
                                        </p:tgtEl>
                                      </p:cBhvr>
                                    </p:animEffect>
                                    <p:set>
                                      <p:cBhvr>
                                        <p:cTn id="99" dur="1" fill="hold">
                                          <p:stCondLst>
                                            <p:cond delay="499"/>
                                          </p:stCondLst>
                                        </p:cTn>
                                        <p:tgtEl>
                                          <p:spTgt spid="47"/>
                                        </p:tgtEl>
                                        <p:attrNameLst>
                                          <p:attrName>style.visibility</p:attrName>
                                        </p:attrNameLst>
                                      </p:cBhvr>
                                      <p:to>
                                        <p:strVal val="hidden"/>
                                      </p:to>
                                    </p:set>
                                  </p:childTnLst>
                                </p:cTn>
                              </p:par>
                            </p:childTnLst>
                          </p:cTn>
                        </p:par>
                        <p:par>
                          <p:cTn id="100" fill="hold" nodeType="afterGroup">
                            <p:stCondLst>
                              <p:cond delay="24000"/>
                            </p:stCondLst>
                            <p:childTnLst>
                              <p:par>
                                <p:cTn id="101" presetID="10" presetClass="entr" presetSubtype="0" fill="hold" grpId="0" nodeType="afterEffect">
                                  <p:stCondLst>
                                    <p:cond delay="0"/>
                                  </p:stCondLst>
                                  <p:childTnLst>
                                    <p:set>
                                      <p:cBhvr>
                                        <p:cTn id="102" dur="1" fill="hold">
                                          <p:stCondLst>
                                            <p:cond delay="0"/>
                                          </p:stCondLst>
                                        </p:cTn>
                                        <p:tgtEl>
                                          <p:spTgt spid="103"/>
                                        </p:tgtEl>
                                        <p:attrNameLst>
                                          <p:attrName>style.visibility</p:attrName>
                                        </p:attrNameLst>
                                      </p:cBhvr>
                                      <p:to>
                                        <p:strVal val="visible"/>
                                      </p:to>
                                    </p:set>
                                    <p:animEffect transition="in" filter="fade">
                                      <p:cBhvr>
                                        <p:cTn id="103" dur="1500"/>
                                        <p:tgtEl>
                                          <p:spTgt spid="103"/>
                                        </p:tgtEl>
                                      </p:cBhvr>
                                    </p:animEffect>
                                  </p:childTnLst>
                                </p:cTn>
                              </p:par>
                            </p:childTnLst>
                          </p:cTn>
                        </p:par>
                        <p:par>
                          <p:cTn id="104" fill="hold" nodeType="afterGroup">
                            <p:stCondLst>
                              <p:cond delay="25500"/>
                            </p:stCondLst>
                            <p:childTnLst>
                              <p:par>
                                <p:cTn id="105" presetID="10" presetClass="exit" presetSubtype="0" fill="hold" grpId="1" nodeType="afterEffect">
                                  <p:stCondLst>
                                    <p:cond delay="0"/>
                                  </p:stCondLst>
                                  <p:childTnLst>
                                    <p:animEffect transition="out" filter="fade">
                                      <p:cBhvr>
                                        <p:cTn id="106" dur="500"/>
                                        <p:tgtEl>
                                          <p:spTgt spid="103"/>
                                        </p:tgtEl>
                                      </p:cBhvr>
                                    </p:animEffect>
                                    <p:set>
                                      <p:cBhvr>
                                        <p:cTn id="107" dur="1" fill="hold">
                                          <p:stCondLst>
                                            <p:cond delay="499"/>
                                          </p:stCondLst>
                                        </p:cTn>
                                        <p:tgtEl>
                                          <p:spTgt spid="103"/>
                                        </p:tgtEl>
                                        <p:attrNameLst>
                                          <p:attrName>style.visibility</p:attrName>
                                        </p:attrNameLst>
                                      </p:cBhvr>
                                      <p:to>
                                        <p:strVal val="hidden"/>
                                      </p:to>
                                    </p:set>
                                  </p:childTnLst>
                                </p:cTn>
                              </p:par>
                            </p:childTnLst>
                          </p:cTn>
                        </p:par>
                        <p:par>
                          <p:cTn id="108" fill="hold" nodeType="afterGroup">
                            <p:stCondLst>
                              <p:cond delay="26000"/>
                            </p:stCondLst>
                            <p:childTnLst>
                              <p:par>
                                <p:cTn id="109" presetID="10" presetClass="entr" presetSubtype="0" fill="hold" grpId="0" nodeType="afterEffect">
                                  <p:stCondLst>
                                    <p:cond delay="0"/>
                                  </p:stCondLst>
                                  <p:childTnLst>
                                    <p:set>
                                      <p:cBhvr>
                                        <p:cTn id="110" dur="1" fill="hold">
                                          <p:stCondLst>
                                            <p:cond delay="0"/>
                                          </p:stCondLst>
                                        </p:cTn>
                                        <p:tgtEl>
                                          <p:spTgt spid="104"/>
                                        </p:tgtEl>
                                        <p:attrNameLst>
                                          <p:attrName>style.visibility</p:attrName>
                                        </p:attrNameLst>
                                      </p:cBhvr>
                                      <p:to>
                                        <p:strVal val="visible"/>
                                      </p:to>
                                    </p:set>
                                    <p:animEffect transition="in" filter="fade">
                                      <p:cBhvr>
                                        <p:cTn id="111" dur="1500"/>
                                        <p:tgtEl>
                                          <p:spTgt spid="104"/>
                                        </p:tgtEl>
                                      </p:cBhvr>
                                    </p:animEffect>
                                  </p:childTnLst>
                                </p:cTn>
                              </p:par>
                            </p:childTnLst>
                          </p:cTn>
                        </p:par>
                        <p:par>
                          <p:cTn id="112" fill="hold" nodeType="afterGroup">
                            <p:stCondLst>
                              <p:cond delay="27500"/>
                            </p:stCondLst>
                            <p:childTnLst>
                              <p:par>
                                <p:cTn id="113" presetID="10" presetClass="exit" presetSubtype="0" fill="hold" grpId="1" nodeType="afterEffect">
                                  <p:stCondLst>
                                    <p:cond delay="0"/>
                                  </p:stCondLst>
                                  <p:childTnLst>
                                    <p:animEffect transition="out" filter="fade">
                                      <p:cBhvr>
                                        <p:cTn id="114" dur="500"/>
                                        <p:tgtEl>
                                          <p:spTgt spid="104"/>
                                        </p:tgtEl>
                                      </p:cBhvr>
                                    </p:animEffect>
                                    <p:set>
                                      <p:cBhvr>
                                        <p:cTn id="115"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16" restart="whenNotActive" fill="hold" evtFilter="cancelBubble" nodeType="interactiveSeq">
                <p:stCondLst>
                  <p:cond evt="onClick" delay="0">
                    <p:tgtEl>
                      <p:spTgt spid="48"/>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10" presetClass="exit" presetSubtype="0" fill="hold" nodeType="afterEffect">
                                  <p:stCondLst>
                                    <p:cond delay="0"/>
                                  </p:stCondLst>
                                  <p:childTnLst>
                                    <p:animEffect transition="out" filter="fade">
                                      <p:cBhvr>
                                        <p:cTn id="120" dur="500"/>
                                        <p:tgtEl>
                                          <p:spTgt spid="60"/>
                                        </p:tgtEl>
                                      </p:cBhvr>
                                    </p:animEffect>
                                    <p:set>
                                      <p:cBhvr>
                                        <p:cTn id="121" dur="1" fill="hold">
                                          <p:stCondLst>
                                            <p:cond delay="499"/>
                                          </p:stCondLst>
                                        </p:cTn>
                                        <p:tgtEl>
                                          <p:spTgt spid="60"/>
                                        </p:tgtEl>
                                        <p:attrNameLst>
                                          <p:attrName>style.visibility</p:attrName>
                                        </p:attrNameLst>
                                      </p:cBhvr>
                                      <p:to>
                                        <p:strVal val="hidden"/>
                                      </p:to>
                                    </p:set>
                                  </p:childTnLst>
                                </p:cTn>
                              </p:par>
                            </p:childTnLst>
                          </p:cTn>
                        </p:par>
                        <p:par>
                          <p:cTn id="122" fill="hold" nodeType="afterGroup">
                            <p:stCondLst>
                              <p:cond delay="500"/>
                            </p:stCondLst>
                            <p:childTnLst>
                              <p:par>
                                <p:cTn id="123" presetID="10" presetClass="entr" presetSubtype="0" fill="hold" nodeType="afterEffect">
                                  <p:stCondLst>
                                    <p:cond delay="0"/>
                                  </p:stCondLst>
                                  <p:childTnLst>
                                    <p:set>
                                      <p:cBhvr>
                                        <p:cTn id="124" dur="1" fill="hold">
                                          <p:stCondLst>
                                            <p:cond delay="0"/>
                                          </p:stCondLst>
                                        </p:cTn>
                                        <p:tgtEl>
                                          <p:spTgt spid="54"/>
                                        </p:tgtEl>
                                        <p:attrNameLst>
                                          <p:attrName>style.visibility</p:attrName>
                                        </p:attrNameLst>
                                      </p:cBhvr>
                                      <p:to>
                                        <p:strVal val="visible"/>
                                      </p:to>
                                    </p:set>
                                    <p:animEffect transition="in" filter="fade">
                                      <p:cBhvr>
                                        <p:cTn id="125" dur="1500"/>
                                        <p:tgtEl>
                                          <p:spTgt spid="54"/>
                                        </p:tgtEl>
                                      </p:cBhvr>
                                    </p:animEffect>
                                  </p:childTnLst>
                                </p:cTn>
                              </p:par>
                            </p:childTnLst>
                          </p:cTn>
                        </p:par>
                        <p:par>
                          <p:cTn id="126" fill="hold" nodeType="afterGroup">
                            <p:stCondLst>
                              <p:cond delay="2000"/>
                            </p:stCondLst>
                            <p:childTnLst>
                              <p:par>
                                <p:cTn id="127" presetID="10" presetClass="exit" presetSubtype="0" fill="hold" nodeType="afterEffect">
                                  <p:stCondLst>
                                    <p:cond delay="0"/>
                                  </p:stCondLst>
                                  <p:childTnLst>
                                    <p:animEffect transition="out" filter="fade">
                                      <p:cBhvr>
                                        <p:cTn id="128" dur="500"/>
                                        <p:tgtEl>
                                          <p:spTgt spid="54"/>
                                        </p:tgtEl>
                                      </p:cBhvr>
                                    </p:animEffect>
                                    <p:set>
                                      <p:cBhvr>
                                        <p:cTn id="129" dur="1" fill="hold">
                                          <p:stCondLst>
                                            <p:cond delay="499"/>
                                          </p:stCondLst>
                                        </p:cTn>
                                        <p:tgtEl>
                                          <p:spTgt spid="54"/>
                                        </p:tgtEl>
                                        <p:attrNameLst>
                                          <p:attrName>style.visibility</p:attrName>
                                        </p:attrNameLst>
                                      </p:cBhvr>
                                      <p:to>
                                        <p:strVal val="hidden"/>
                                      </p:to>
                                    </p:set>
                                  </p:childTnLst>
                                </p:cTn>
                              </p:par>
                            </p:childTnLst>
                          </p:cTn>
                        </p:par>
                        <p:par>
                          <p:cTn id="130" fill="hold" nodeType="afterGroup">
                            <p:stCondLst>
                              <p:cond delay="2500"/>
                            </p:stCondLst>
                            <p:childTnLst>
                              <p:par>
                                <p:cTn id="131" presetID="10" presetClass="entr" presetSubtype="0" fill="hold" nodeType="afterEffect">
                                  <p:stCondLst>
                                    <p:cond delay="0"/>
                                  </p:stCondLst>
                                  <p:childTnLst>
                                    <p:set>
                                      <p:cBhvr>
                                        <p:cTn id="132" dur="1" fill="hold">
                                          <p:stCondLst>
                                            <p:cond delay="0"/>
                                          </p:stCondLst>
                                        </p:cTn>
                                        <p:tgtEl>
                                          <p:spTgt spid="57"/>
                                        </p:tgtEl>
                                        <p:attrNameLst>
                                          <p:attrName>style.visibility</p:attrName>
                                        </p:attrNameLst>
                                      </p:cBhvr>
                                      <p:to>
                                        <p:strVal val="visible"/>
                                      </p:to>
                                    </p:set>
                                    <p:animEffect transition="in" filter="fade">
                                      <p:cBhvr>
                                        <p:cTn id="133" dur="1500"/>
                                        <p:tgtEl>
                                          <p:spTgt spid="57"/>
                                        </p:tgtEl>
                                      </p:cBhvr>
                                    </p:animEffect>
                                  </p:childTnLst>
                                </p:cTn>
                              </p:par>
                            </p:childTnLst>
                          </p:cTn>
                        </p:par>
                        <p:par>
                          <p:cTn id="134" fill="hold" nodeType="afterGroup">
                            <p:stCondLst>
                              <p:cond delay="4000"/>
                            </p:stCondLst>
                            <p:childTnLst>
                              <p:par>
                                <p:cTn id="135" presetID="10" presetClass="exit" presetSubtype="0" fill="hold" nodeType="afterEffect">
                                  <p:stCondLst>
                                    <p:cond delay="0"/>
                                  </p:stCondLst>
                                  <p:childTnLst>
                                    <p:animEffect transition="out" filter="fade">
                                      <p:cBhvr>
                                        <p:cTn id="136" dur="500"/>
                                        <p:tgtEl>
                                          <p:spTgt spid="57"/>
                                        </p:tgtEl>
                                      </p:cBhvr>
                                    </p:animEffect>
                                    <p:set>
                                      <p:cBhvr>
                                        <p:cTn id="137" dur="1" fill="hold">
                                          <p:stCondLst>
                                            <p:cond delay="499"/>
                                          </p:stCondLst>
                                        </p:cTn>
                                        <p:tgtEl>
                                          <p:spTgt spid="57"/>
                                        </p:tgtEl>
                                        <p:attrNameLst>
                                          <p:attrName>style.visibility</p:attrName>
                                        </p:attrNameLst>
                                      </p:cBhvr>
                                      <p:to>
                                        <p:strVal val="hidden"/>
                                      </p:to>
                                    </p:set>
                                  </p:childTnLst>
                                </p:cTn>
                              </p:par>
                            </p:childTnLst>
                          </p:cTn>
                        </p:par>
                        <p:par>
                          <p:cTn id="138" fill="hold" nodeType="afterGroup">
                            <p:stCondLst>
                              <p:cond delay="4500"/>
                            </p:stCondLst>
                            <p:childTnLst>
                              <p:par>
                                <p:cTn id="139" presetID="10" presetClass="entr" presetSubtype="0" fill="hold" nodeType="afterEffect">
                                  <p:stCondLst>
                                    <p:cond delay="0"/>
                                  </p:stCondLst>
                                  <p:childTnLst>
                                    <p:set>
                                      <p:cBhvr>
                                        <p:cTn id="140" dur="1" fill="hold">
                                          <p:stCondLst>
                                            <p:cond delay="0"/>
                                          </p:stCondLst>
                                        </p:cTn>
                                        <p:tgtEl>
                                          <p:spTgt spid="51"/>
                                        </p:tgtEl>
                                        <p:attrNameLst>
                                          <p:attrName>style.visibility</p:attrName>
                                        </p:attrNameLst>
                                      </p:cBhvr>
                                      <p:to>
                                        <p:strVal val="visible"/>
                                      </p:to>
                                    </p:set>
                                    <p:animEffect transition="in" filter="fade">
                                      <p:cBhvr>
                                        <p:cTn id="141" dur="1500"/>
                                        <p:tgtEl>
                                          <p:spTgt spid="51"/>
                                        </p:tgtEl>
                                      </p:cBhvr>
                                    </p:animEffect>
                                  </p:childTnLst>
                                </p:cTn>
                              </p:par>
                            </p:childTnLst>
                          </p:cTn>
                        </p:par>
                        <p:par>
                          <p:cTn id="142" fill="hold" nodeType="afterGroup">
                            <p:stCondLst>
                              <p:cond delay="6000"/>
                            </p:stCondLst>
                            <p:childTnLst>
                              <p:par>
                                <p:cTn id="143" presetID="10" presetClass="exit" presetSubtype="0" fill="hold" nodeType="afterEffect">
                                  <p:stCondLst>
                                    <p:cond delay="0"/>
                                  </p:stCondLst>
                                  <p:childTnLst>
                                    <p:animEffect transition="out" filter="fade">
                                      <p:cBhvr>
                                        <p:cTn id="144" dur="500"/>
                                        <p:tgtEl>
                                          <p:spTgt spid="51"/>
                                        </p:tgtEl>
                                      </p:cBhvr>
                                    </p:animEffect>
                                    <p:set>
                                      <p:cBhvr>
                                        <p:cTn id="145" dur="1" fill="hold">
                                          <p:stCondLst>
                                            <p:cond delay="499"/>
                                          </p:stCondLst>
                                        </p:cTn>
                                        <p:tgtEl>
                                          <p:spTgt spid="51"/>
                                        </p:tgtEl>
                                        <p:attrNameLst>
                                          <p:attrName>style.visibility</p:attrName>
                                        </p:attrNameLst>
                                      </p:cBhvr>
                                      <p:to>
                                        <p:strVal val="hidden"/>
                                      </p:to>
                                    </p:set>
                                  </p:childTnLst>
                                </p:cTn>
                              </p:par>
                            </p:childTnLst>
                          </p:cTn>
                        </p:par>
                        <p:par>
                          <p:cTn id="146" fill="hold" nodeType="afterGroup">
                            <p:stCondLst>
                              <p:cond delay="6500"/>
                            </p:stCondLst>
                            <p:childTnLst>
                              <p:par>
                                <p:cTn id="147" presetID="10" presetClass="entr" presetSubtype="0" fill="hold" nodeType="afterEffect">
                                  <p:stCondLst>
                                    <p:cond delay="0"/>
                                  </p:stCondLst>
                                  <p:childTnLst>
                                    <p:set>
                                      <p:cBhvr>
                                        <p:cTn id="148" dur="1" fill="hold">
                                          <p:stCondLst>
                                            <p:cond delay="0"/>
                                          </p:stCondLst>
                                        </p:cTn>
                                        <p:tgtEl>
                                          <p:spTgt spid="63"/>
                                        </p:tgtEl>
                                        <p:attrNameLst>
                                          <p:attrName>style.visibility</p:attrName>
                                        </p:attrNameLst>
                                      </p:cBhvr>
                                      <p:to>
                                        <p:strVal val="visible"/>
                                      </p:to>
                                    </p:set>
                                    <p:animEffect transition="in" filter="fade">
                                      <p:cBhvr>
                                        <p:cTn id="149" dur="1500"/>
                                        <p:tgtEl>
                                          <p:spTgt spid="63"/>
                                        </p:tgtEl>
                                      </p:cBhvr>
                                    </p:animEffect>
                                  </p:childTnLst>
                                </p:cTn>
                              </p:par>
                            </p:childTnLst>
                          </p:cTn>
                        </p:par>
                        <p:par>
                          <p:cTn id="150" fill="hold" nodeType="afterGroup">
                            <p:stCondLst>
                              <p:cond delay="8000"/>
                            </p:stCondLst>
                            <p:childTnLst>
                              <p:par>
                                <p:cTn id="151" presetID="10" presetClass="exit" presetSubtype="0" fill="hold" nodeType="afterEffect">
                                  <p:stCondLst>
                                    <p:cond delay="0"/>
                                  </p:stCondLst>
                                  <p:childTnLst>
                                    <p:animEffect transition="out" filter="fade">
                                      <p:cBhvr>
                                        <p:cTn id="152" dur="500"/>
                                        <p:tgtEl>
                                          <p:spTgt spid="63"/>
                                        </p:tgtEl>
                                      </p:cBhvr>
                                    </p:animEffect>
                                    <p:set>
                                      <p:cBhvr>
                                        <p:cTn id="153" dur="1" fill="hold">
                                          <p:stCondLst>
                                            <p:cond delay="499"/>
                                          </p:stCondLst>
                                        </p:cTn>
                                        <p:tgtEl>
                                          <p:spTgt spid="63"/>
                                        </p:tgtEl>
                                        <p:attrNameLst>
                                          <p:attrName>style.visibility</p:attrName>
                                        </p:attrNameLst>
                                      </p:cBhvr>
                                      <p:to>
                                        <p:strVal val="hidden"/>
                                      </p:to>
                                    </p:set>
                                  </p:childTnLst>
                                </p:cTn>
                              </p:par>
                            </p:childTnLst>
                          </p:cTn>
                        </p:par>
                        <p:par>
                          <p:cTn id="154" fill="hold" nodeType="afterGroup">
                            <p:stCondLst>
                              <p:cond delay="8500"/>
                            </p:stCondLst>
                            <p:childTnLst>
                              <p:par>
                                <p:cTn id="155" presetID="10" presetClass="entr" presetSubtype="0" fill="hold" nodeType="afterEffect">
                                  <p:stCondLst>
                                    <p:cond delay="0"/>
                                  </p:stCondLst>
                                  <p:childTnLst>
                                    <p:set>
                                      <p:cBhvr>
                                        <p:cTn id="156" dur="1" fill="hold">
                                          <p:stCondLst>
                                            <p:cond delay="0"/>
                                          </p:stCondLst>
                                        </p:cTn>
                                        <p:tgtEl>
                                          <p:spTgt spid="66"/>
                                        </p:tgtEl>
                                        <p:attrNameLst>
                                          <p:attrName>style.visibility</p:attrName>
                                        </p:attrNameLst>
                                      </p:cBhvr>
                                      <p:to>
                                        <p:strVal val="visible"/>
                                      </p:to>
                                    </p:set>
                                    <p:animEffect transition="in" filter="fade">
                                      <p:cBhvr>
                                        <p:cTn id="157" dur="1500"/>
                                        <p:tgtEl>
                                          <p:spTgt spid="66"/>
                                        </p:tgtEl>
                                      </p:cBhvr>
                                    </p:animEffect>
                                  </p:childTnLst>
                                </p:cTn>
                              </p:par>
                            </p:childTnLst>
                          </p:cTn>
                        </p:par>
                        <p:par>
                          <p:cTn id="158" fill="hold" nodeType="afterGroup">
                            <p:stCondLst>
                              <p:cond delay="10000"/>
                            </p:stCondLst>
                            <p:childTnLst>
                              <p:par>
                                <p:cTn id="159" presetID="10" presetClass="exit" presetSubtype="0" fill="hold" nodeType="afterEffect">
                                  <p:stCondLst>
                                    <p:cond delay="0"/>
                                  </p:stCondLst>
                                  <p:childTnLst>
                                    <p:animEffect transition="out" filter="fade">
                                      <p:cBhvr>
                                        <p:cTn id="160" dur="500"/>
                                        <p:tgtEl>
                                          <p:spTgt spid="66"/>
                                        </p:tgtEl>
                                      </p:cBhvr>
                                    </p:animEffect>
                                    <p:set>
                                      <p:cBhvr>
                                        <p:cTn id="161" dur="1" fill="hold">
                                          <p:stCondLst>
                                            <p:cond delay="499"/>
                                          </p:stCondLst>
                                        </p:cTn>
                                        <p:tgtEl>
                                          <p:spTgt spid="66"/>
                                        </p:tgtEl>
                                        <p:attrNameLst>
                                          <p:attrName>style.visibility</p:attrName>
                                        </p:attrNameLst>
                                      </p:cBhvr>
                                      <p:to>
                                        <p:strVal val="hidden"/>
                                      </p:to>
                                    </p:set>
                                  </p:childTnLst>
                                </p:cTn>
                              </p:par>
                            </p:childTnLst>
                          </p:cTn>
                        </p:par>
                        <p:par>
                          <p:cTn id="162" fill="hold" nodeType="afterGroup">
                            <p:stCondLst>
                              <p:cond delay="10500"/>
                            </p:stCondLst>
                            <p:childTnLst>
                              <p:par>
                                <p:cTn id="163" presetID="10" presetClass="entr" presetSubtype="0" fill="hold" nodeType="afterEffect">
                                  <p:stCondLst>
                                    <p:cond delay="0"/>
                                  </p:stCondLst>
                                  <p:childTnLst>
                                    <p:set>
                                      <p:cBhvr>
                                        <p:cTn id="164" dur="1" fill="hold">
                                          <p:stCondLst>
                                            <p:cond delay="0"/>
                                          </p:stCondLst>
                                        </p:cTn>
                                        <p:tgtEl>
                                          <p:spTgt spid="69"/>
                                        </p:tgtEl>
                                        <p:attrNameLst>
                                          <p:attrName>style.visibility</p:attrName>
                                        </p:attrNameLst>
                                      </p:cBhvr>
                                      <p:to>
                                        <p:strVal val="visible"/>
                                      </p:to>
                                    </p:set>
                                    <p:animEffect transition="in" filter="fade">
                                      <p:cBhvr>
                                        <p:cTn id="165" dur="1500"/>
                                        <p:tgtEl>
                                          <p:spTgt spid="69"/>
                                        </p:tgtEl>
                                      </p:cBhvr>
                                    </p:animEffect>
                                  </p:childTnLst>
                                </p:cTn>
                              </p:par>
                            </p:childTnLst>
                          </p:cTn>
                        </p:par>
                        <p:par>
                          <p:cTn id="166" fill="hold" nodeType="afterGroup">
                            <p:stCondLst>
                              <p:cond delay="12000"/>
                            </p:stCondLst>
                            <p:childTnLst>
                              <p:par>
                                <p:cTn id="167" presetID="10" presetClass="exit" presetSubtype="0" fill="hold" nodeType="afterEffect">
                                  <p:stCondLst>
                                    <p:cond delay="0"/>
                                  </p:stCondLst>
                                  <p:childTnLst>
                                    <p:animEffect transition="out" filter="fade">
                                      <p:cBhvr>
                                        <p:cTn id="168" dur="500"/>
                                        <p:tgtEl>
                                          <p:spTgt spid="69"/>
                                        </p:tgtEl>
                                      </p:cBhvr>
                                    </p:animEffect>
                                    <p:set>
                                      <p:cBhvr>
                                        <p:cTn id="169" dur="1" fill="hold">
                                          <p:stCondLst>
                                            <p:cond delay="499"/>
                                          </p:stCondLst>
                                        </p:cTn>
                                        <p:tgtEl>
                                          <p:spTgt spid="69"/>
                                        </p:tgtEl>
                                        <p:attrNameLst>
                                          <p:attrName>style.visibility</p:attrName>
                                        </p:attrNameLst>
                                      </p:cBhvr>
                                      <p:to>
                                        <p:strVal val="hidden"/>
                                      </p:to>
                                    </p:set>
                                  </p:childTnLst>
                                </p:cTn>
                              </p:par>
                            </p:childTnLst>
                          </p:cTn>
                        </p:par>
                        <p:par>
                          <p:cTn id="170" fill="hold" nodeType="afterGroup">
                            <p:stCondLst>
                              <p:cond delay="12500"/>
                            </p:stCondLst>
                            <p:childTnLst>
                              <p:par>
                                <p:cTn id="171" presetID="10" presetClass="entr" presetSubtype="0" fill="hold" nodeType="afterEffect">
                                  <p:stCondLst>
                                    <p:cond delay="0"/>
                                  </p:stCondLst>
                                  <p:childTnLst>
                                    <p:set>
                                      <p:cBhvr>
                                        <p:cTn id="172" dur="1" fill="hold">
                                          <p:stCondLst>
                                            <p:cond delay="0"/>
                                          </p:stCondLst>
                                        </p:cTn>
                                        <p:tgtEl>
                                          <p:spTgt spid="52"/>
                                        </p:tgtEl>
                                        <p:attrNameLst>
                                          <p:attrName>style.visibility</p:attrName>
                                        </p:attrNameLst>
                                      </p:cBhvr>
                                      <p:to>
                                        <p:strVal val="visible"/>
                                      </p:to>
                                    </p:set>
                                    <p:animEffect transition="in" filter="fade">
                                      <p:cBhvr>
                                        <p:cTn id="173" dur="1500"/>
                                        <p:tgtEl>
                                          <p:spTgt spid="52"/>
                                        </p:tgtEl>
                                      </p:cBhvr>
                                    </p:animEffect>
                                  </p:childTnLst>
                                </p:cTn>
                              </p:par>
                            </p:childTnLst>
                          </p:cTn>
                        </p:par>
                        <p:par>
                          <p:cTn id="174" fill="hold" nodeType="afterGroup">
                            <p:stCondLst>
                              <p:cond delay="14000"/>
                            </p:stCondLst>
                            <p:childTnLst>
                              <p:par>
                                <p:cTn id="175" presetID="10" presetClass="exit" presetSubtype="0" fill="hold" nodeType="afterEffect">
                                  <p:stCondLst>
                                    <p:cond delay="0"/>
                                  </p:stCondLst>
                                  <p:childTnLst>
                                    <p:animEffect transition="out" filter="fade">
                                      <p:cBhvr>
                                        <p:cTn id="176" dur="500"/>
                                        <p:tgtEl>
                                          <p:spTgt spid="52"/>
                                        </p:tgtEl>
                                      </p:cBhvr>
                                    </p:animEffect>
                                    <p:set>
                                      <p:cBhvr>
                                        <p:cTn id="177" dur="1" fill="hold">
                                          <p:stCondLst>
                                            <p:cond delay="499"/>
                                          </p:stCondLst>
                                        </p:cTn>
                                        <p:tgtEl>
                                          <p:spTgt spid="52"/>
                                        </p:tgtEl>
                                        <p:attrNameLst>
                                          <p:attrName>style.visibility</p:attrName>
                                        </p:attrNameLst>
                                      </p:cBhvr>
                                      <p:to>
                                        <p:strVal val="hidden"/>
                                      </p:to>
                                    </p:set>
                                  </p:childTnLst>
                                </p:cTn>
                              </p:par>
                            </p:childTnLst>
                          </p:cTn>
                        </p:par>
                        <p:par>
                          <p:cTn id="178" fill="hold" nodeType="afterGroup">
                            <p:stCondLst>
                              <p:cond delay="14500"/>
                            </p:stCondLst>
                            <p:childTnLst>
                              <p:par>
                                <p:cTn id="179" presetID="10" presetClass="entr" presetSubtype="0" fill="hold" nodeType="afterEffect">
                                  <p:stCondLst>
                                    <p:cond delay="0"/>
                                  </p:stCondLst>
                                  <p:childTnLst>
                                    <p:set>
                                      <p:cBhvr>
                                        <p:cTn id="180" dur="1" fill="hold">
                                          <p:stCondLst>
                                            <p:cond delay="0"/>
                                          </p:stCondLst>
                                        </p:cTn>
                                        <p:tgtEl>
                                          <p:spTgt spid="56"/>
                                        </p:tgtEl>
                                        <p:attrNameLst>
                                          <p:attrName>style.visibility</p:attrName>
                                        </p:attrNameLst>
                                      </p:cBhvr>
                                      <p:to>
                                        <p:strVal val="visible"/>
                                      </p:to>
                                    </p:set>
                                    <p:animEffect transition="in" filter="fade">
                                      <p:cBhvr>
                                        <p:cTn id="181" dur="1500"/>
                                        <p:tgtEl>
                                          <p:spTgt spid="56"/>
                                        </p:tgtEl>
                                      </p:cBhvr>
                                    </p:animEffect>
                                  </p:childTnLst>
                                </p:cTn>
                              </p:par>
                            </p:childTnLst>
                          </p:cTn>
                        </p:par>
                        <p:par>
                          <p:cTn id="182" fill="hold" nodeType="afterGroup">
                            <p:stCondLst>
                              <p:cond delay="16000"/>
                            </p:stCondLst>
                            <p:childTnLst>
                              <p:par>
                                <p:cTn id="183" presetID="10" presetClass="exit" presetSubtype="0" fill="hold" nodeType="afterEffect">
                                  <p:stCondLst>
                                    <p:cond delay="0"/>
                                  </p:stCondLst>
                                  <p:childTnLst>
                                    <p:animEffect transition="out" filter="fade">
                                      <p:cBhvr>
                                        <p:cTn id="184" dur="500"/>
                                        <p:tgtEl>
                                          <p:spTgt spid="56"/>
                                        </p:tgtEl>
                                      </p:cBhvr>
                                    </p:animEffect>
                                    <p:set>
                                      <p:cBhvr>
                                        <p:cTn id="18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106" grpId="0"/>
      <p:bldP spid="106" grpId="1"/>
      <p:bldP spid="107" grpId="0"/>
      <p:bldP spid="107" grpId="1"/>
      <p:bldP spid="191" grpId="0"/>
      <p:bldP spid="191" grpId="1"/>
      <p:bldP spid="192" grpId="0"/>
      <p:bldP spid="192" grpId="1"/>
      <p:bldP spid="193" grpId="0"/>
      <p:bldP spid="193" grpId="1"/>
      <p:bldP spid="194" grpId="0"/>
      <p:bldP spid="194" grpId="1"/>
      <p:bldP spid="27" grpId="0"/>
      <p:bldP spid="27" grpId="1"/>
      <p:bldP spid="28" grpId="0"/>
      <p:bldP spid="28" grpId="1"/>
      <p:bldP spid="35" grpId="0"/>
      <p:bldP spid="35" grpId="1"/>
      <p:bldP spid="36" grpId="0"/>
      <p:bldP spid="36" grpId="1"/>
      <p:bldP spid="45" grpId="0"/>
      <p:bldP spid="45" grpId="1"/>
      <p:bldP spid="47" grpId="0"/>
      <p:bldP spid="47" grpId="1"/>
      <p:bldP spid="103" grpId="0"/>
      <p:bldP spid="103" grpId="1"/>
      <p:bldP spid="104" grpId="0"/>
      <p:bldP spid="104" grpId="1"/>
    </p:bldLst>
  </p:timing>
</p:sld>
</file>

<file path=ppt/slides/slide20.xml><?xml version="1.0" encoding="utf-8"?>
<p:sld xmlns:a="http://schemas.openxmlformats.org/drawingml/2006/main" xmlns:r="http://schemas.openxmlformats.org/officeDocument/2006/relationships" xmlns:p="http://schemas.openxmlformats.org/presentationml/2006/main">
  <p:cSld name="Slide67">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BA13382-C0F7-455B-AF13-59AD8FF33AC0}"/>
              </a:ext>
            </a:extLst>
          </p:cNvPr>
          <p:cNvPicPr>
            <a:picLocks noChangeAspect="1"/>
          </p:cNvPicPr>
          <p:nvPr/>
        </p:nvPicPr>
        <p:blipFill>
          <a:blip r:embed="rId2"/>
          <a:stretch>
            <a:fillRect/>
          </a:stretch>
        </p:blipFill>
        <p:spPr>
          <a:xfrm>
            <a:off x="545649" y="596929"/>
            <a:ext cx="8052709" cy="5664141"/>
          </a:xfrm>
          <a:prstGeom prst="rect">
            <a:avLst/>
          </a:prstGeom>
          <a:noFill/>
          <a:ln>
            <a:noFill/>
          </a:ln>
        </p:spPr>
      </p:pic>
      <p:cxnSp>
        <p:nvCxnSpPr>
          <p:cNvPr id="3" name="Straight Connector 3">
            <a:extLst>
              <a:ext uri="{FF2B5EF4-FFF2-40B4-BE49-F238E27FC236}">
                <a16:creationId xmlns:a16="http://schemas.microsoft.com/office/drawing/2014/main" id="{9A041E04-B3ED-49CE-BF66-DAB740F4BC4E}"/>
              </a:ext>
            </a:extLst>
          </p:cNvPr>
          <p:cNvCxnSpPr/>
          <p:nvPr/>
        </p:nvCxnSpPr>
        <p:spPr>
          <a:xfrm>
            <a:off x="2915820" y="5589242"/>
            <a:ext cx="936099" cy="0"/>
          </a:xfrm>
          <a:prstGeom prst="straightConnector1">
            <a:avLst/>
          </a:prstGeom>
          <a:noFill/>
          <a:ln w="76196" cap="flat">
            <a:solidFill>
              <a:srgbClr val="FFFFFF"/>
            </a:solidFill>
            <a:prstDash val="solid"/>
            <a:miter/>
          </a:ln>
        </p:spPr>
      </p:cxnSp>
      <p:cxnSp>
        <p:nvCxnSpPr>
          <p:cNvPr id="4" name="Straight Connector 4">
            <a:extLst>
              <a:ext uri="{FF2B5EF4-FFF2-40B4-BE49-F238E27FC236}">
                <a16:creationId xmlns:a16="http://schemas.microsoft.com/office/drawing/2014/main" id="{5229C2EC-15FA-4DD5-A119-51C50C03EF35}"/>
              </a:ext>
            </a:extLst>
          </p:cNvPr>
          <p:cNvCxnSpPr/>
          <p:nvPr/>
        </p:nvCxnSpPr>
        <p:spPr>
          <a:xfrm>
            <a:off x="5292080" y="5589242"/>
            <a:ext cx="936099" cy="0"/>
          </a:xfrm>
          <a:prstGeom prst="straightConnector1">
            <a:avLst/>
          </a:prstGeom>
          <a:noFill/>
          <a:ln w="76196" cap="flat">
            <a:solidFill>
              <a:srgbClr val="FFFFFF"/>
            </a:solidFill>
            <a:prstDash val="solid"/>
            <a:miter/>
          </a:ln>
        </p:spPr>
      </p:cxnSp>
      <p:cxnSp>
        <p:nvCxnSpPr>
          <p:cNvPr id="5" name="Straight Connector 5">
            <a:extLst>
              <a:ext uri="{FF2B5EF4-FFF2-40B4-BE49-F238E27FC236}">
                <a16:creationId xmlns:a16="http://schemas.microsoft.com/office/drawing/2014/main" id="{1BEA5CF1-35E7-4A50-9B84-07F227340935}"/>
              </a:ext>
            </a:extLst>
          </p:cNvPr>
          <p:cNvCxnSpPr/>
          <p:nvPr/>
        </p:nvCxnSpPr>
        <p:spPr>
          <a:xfrm>
            <a:off x="4103946" y="5589242"/>
            <a:ext cx="936107" cy="0"/>
          </a:xfrm>
          <a:prstGeom prst="straightConnector1">
            <a:avLst/>
          </a:prstGeom>
          <a:noFill/>
          <a:ln w="76196" cap="flat">
            <a:solidFill>
              <a:srgbClr val="FFFFFF"/>
            </a:solidFill>
            <a:prstDash val="solid"/>
            <a:miter/>
          </a:ln>
        </p:spPr>
      </p:cxnSp>
      <p:grpSp>
        <p:nvGrpSpPr>
          <p:cNvPr id="13" name="Group 12">
            <a:extLst>
              <a:ext uri="{FF2B5EF4-FFF2-40B4-BE49-F238E27FC236}">
                <a16:creationId xmlns:a16="http://schemas.microsoft.com/office/drawing/2014/main" id="{54124EA8-9CBA-4370-B3DA-DB82CE298194}"/>
              </a:ext>
            </a:extLst>
          </p:cNvPr>
          <p:cNvGrpSpPr/>
          <p:nvPr/>
        </p:nvGrpSpPr>
        <p:grpSpPr>
          <a:xfrm>
            <a:off x="2716533" y="1750950"/>
            <a:ext cx="3356950" cy="2684088"/>
            <a:chOff x="2716533" y="1750950"/>
            <a:chExt cx="3356950" cy="2684088"/>
          </a:xfrm>
        </p:grpSpPr>
        <p:sp>
          <p:nvSpPr>
            <p:cNvPr id="6" name="TextBox 5">
              <a:extLst>
                <a:ext uri="{FF2B5EF4-FFF2-40B4-BE49-F238E27FC236}">
                  <a16:creationId xmlns:a16="http://schemas.microsoft.com/office/drawing/2014/main" id="{2C82C962-9BE8-4B0D-BF6C-8A575A526088}"/>
                </a:ext>
              </a:extLst>
            </p:cNvPr>
            <p:cNvSpPr txBox="1"/>
            <p:nvPr/>
          </p:nvSpPr>
          <p:spPr>
            <a:xfrm rot="695735">
              <a:off x="5176963" y="2155025"/>
              <a:ext cx="896520" cy="1569660"/>
            </a:xfrm>
            <a:prstGeom prst="rect">
              <a:avLst/>
            </a:prstGeom>
            <a:noFill/>
          </p:spPr>
          <p:txBody>
            <a:bodyPr wrap="square" rtlCol="0">
              <a:spAutoFit/>
            </a:bodyPr>
            <a:lstStyle/>
            <a:p>
              <a:r>
                <a:rPr lang="en-GB" sz="9600" dirty="0">
                  <a:solidFill>
                    <a:schemeClr val="bg1"/>
                  </a:solidFill>
                  <a:latin typeface="Twinkl" pitchFamily="2" charset="0"/>
                </a:rPr>
                <a:t>u</a:t>
              </a:r>
            </a:p>
          </p:txBody>
        </p:sp>
        <p:sp>
          <p:nvSpPr>
            <p:cNvPr id="7" name="TextBox 6">
              <a:extLst>
                <a:ext uri="{FF2B5EF4-FFF2-40B4-BE49-F238E27FC236}">
                  <a16:creationId xmlns:a16="http://schemas.microsoft.com/office/drawing/2014/main" id="{D5800639-66FC-45BB-91FE-687996315E6F}"/>
                </a:ext>
              </a:extLst>
            </p:cNvPr>
            <p:cNvSpPr txBox="1"/>
            <p:nvPr/>
          </p:nvSpPr>
          <p:spPr>
            <a:xfrm rot="19288948">
              <a:off x="2716533" y="1750950"/>
              <a:ext cx="896520" cy="1569660"/>
            </a:xfrm>
            <a:prstGeom prst="rect">
              <a:avLst/>
            </a:prstGeom>
            <a:noFill/>
          </p:spPr>
          <p:txBody>
            <a:bodyPr wrap="square" rtlCol="0">
              <a:spAutoFit/>
            </a:bodyPr>
            <a:lstStyle/>
            <a:p>
              <a:r>
                <a:rPr lang="en-GB" sz="9600" dirty="0">
                  <a:solidFill>
                    <a:schemeClr val="bg1"/>
                  </a:solidFill>
                  <a:latin typeface="Twinkl" pitchFamily="2" charset="0"/>
                </a:rPr>
                <a:t>s</a:t>
              </a:r>
            </a:p>
          </p:txBody>
        </p:sp>
        <p:sp>
          <p:nvSpPr>
            <p:cNvPr id="8" name="TextBox 7">
              <a:extLst>
                <a:ext uri="{FF2B5EF4-FFF2-40B4-BE49-F238E27FC236}">
                  <a16:creationId xmlns:a16="http://schemas.microsoft.com/office/drawing/2014/main" id="{84FE65DC-B120-4312-AF5B-7F758A39ED4C}"/>
                </a:ext>
              </a:extLst>
            </p:cNvPr>
            <p:cNvSpPr txBox="1"/>
            <p:nvPr/>
          </p:nvSpPr>
          <p:spPr>
            <a:xfrm rot="695735">
              <a:off x="3983234" y="2865378"/>
              <a:ext cx="896520" cy="1569660"/>
            </a:xfrm>
            <a:prstGeom prst="rect">
              <a:avLst/>
            </a:prstGeom>
            <a:noFill/>
          </p:spPr>
          <p:txBody>
            <a:bodyPr wrap="square" rtlCol="0">
              <a:spAutoFit/>
            </a:bodyPr>
            <a:lstStyle/>
            <a:p>
              <a:r>
                <a:rPr lang="en-GB" sz="9600" dirty="0">
                  <a:solidFill>
                    <a:schemeClr val="bg1"/>
                  </a:solidFill>
                  <a:latin typeface="Twinkl" pitchFamily="2" charset="0"/>
                </a:rPr>
                <a:t>e</a:t>
              </a:r>
            </a:p>
          </p:txBody>
        </p:sp>
      </p:grpSp>
      <p:grpSp>
        <p:nvGrpSpPr>
          <p:cNvPr id="9" name="Show button">
            <a:extLst>
              <a:ext uri="{FF2B5EF4-FFF2-40B4-BE49-F238E27FC236}">
                <a16:creationId xmlns:a16="http://schemas.microsoft.com/office/drawing/2014/main" id="{F19F7FC9-9AAE-4DD7-B2BD-E5C0673A553C}"/>
              </a:ext>
            </a:extLst>
          </p:cNvPr>
          <p:cNvGrpSpPr>
            <a:grpSpLocks/>
          </p:cNvGrpSpPr>
          <p:nvPr/>
        </p:nvGrpSpPr>
        <p:grpSpPr bwMode="auto">
          <a:xfrm>
            <a:off x="6870700" y="5534025"/>
            <a:ext cx="1543050" cy="666750"/>
            <a:chOff x="6870780" y="5534675"/>
            <a:chExt cx="1543127" cy="666848"/>
          </a:xfrm>
        </p:grpSpPr>
        <p:sp>
          <p:nvSpPr>
            <p:cNvPr id="10" name="Rectangle: Rounded Corners 19">
              <a:extLst>
                <a:ext uri="{FF2B5EF4-FFF2-40B4-BE49-F238E27FC236}">
                  <a16:creationId xmlns:a16="http://schemas.microsoft.com/office/drawing/2014/main" id="{83C9D522-1516-4348-BD9E-92464752B4D1}"/>
                </a:ext>
              </a:extLst>
            </p:cNvPr>
            <p:cNvSpPr/>
            <p:nvPr/>
          </p:nvSpPr>
          <p:spPr>
            <a:xfrm>
              <a:off x="6870780" y="5650580"/>
              <a:ext cx="1143057" cy="431863"/>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Check</a:t>
              </a:r>
            </a:p>
          </p:txBody>
        </p:sp>
        <p:pic>
          <p:nvPicPr>
            <p:cNvPr id="11" name="Picture 10">
              <a:extLst>
                <a:ext uri="{FF2B5EF4-FFF2-40B4-BE49-F238E27FC236}">
                  <a16:creationId xmlns:a16="http://schemas.microsoft.com/office/drawing/2014/main" id="{B7F15E52-2E0B-4DD0-8E45-14B469F092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rgbClr val="F9B000"/>
              </a:solidFill>
            </a:ln>
          </p:spPr>
        </p:pic>
      </p:grpSp>
      <p:sp>
        <p:nvSpPr>
          <p:cNvPr id="12" name="TextBox 11">
            <a:extLst>
              <a:ext uri="{FF2B5EF4-FFF2-40B4-BE49-F238E27FC236}">
                <a16:creationId xmlns:a16="http://schemas.microsoft.com/office/drawing/2014/main" id="{588B9ADE-6FDA-4941-9F8B-406B5787A4CC}"/>
              </a:ext>
            </a:extLst>
          </p:cNvPr>
          <p:cNvSpPr txBox="1"/>
          <p:nvPr/>
        </p:nvSpPr>
        <p:spPr>
          <a:xfrm>
            <a:off x="2915820" y="4245089"/>
            <a:ext cx="4538719" cy="1569660"/>
          </a:xfrm>
          <a:prstGeom prst="rect">
            <a:avLst/>
          </a:prstGeom>
          <a:noFill/>
        </p:spPr>
        <p:txBody>
          <a:bodyPr wrap="square" rtlCol="0">
            <a:spAutoFit/>
          </a:bodyPr>
          <a:lstStyle/>
          <a:p>
            <a:r>
              <a:rPr lang="en-GB" sz="9600" kern="1400" spc="5000" dirty="0">
                <a:solidFill>
                  <a:schemeClr val="bg1"/>
                </a:solidFill>
                <a:latin typeface="Twinkl" pitchFamily="2" charset="0"/>
              </a:rPr>
              <a:t>use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name="Slide74">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68C81C-F680-4DAC-8C9A-24D0B06F0133}"/>
              </a:ext>
            </a:extLst>
          </p:cNvPr>
          <p:cNvPicPr>
            <a:picLocks noChangeAspect="1"/>
          </p:cNvPicPr>
          <p:nvPr/>
        </p:nvPicPr>
        <p:blipFill>
          <a:blip r:embed="rId3"/>
          <a:stretch>
            <a:fillRect/>
          </a:stretch>
        </p:blipFill>
        <p:spPr>
          <a:xfrm>
            <a:off x="545649" y="596929"/>
            <a:ext cx="8052709" cy="5664141"/>
          </a:xfrm>
          <a:prstGeom prst="rect">
            <a:avLst/>
          </a:prstGeom>
          <a:noFill/>
          <a:ln>
            <a:noFill/>
          </a:ln>
        </p:spPr>
      </p:pic>
      <p:cxnSp>
        <p:nvCxnSpPr>
          <p:cNvPr id="3" name="Straight Connector 4">
            <a:extLst>
              <a:ext uri="{FF2B5EF4-FFF2-40B4-BE49-F238E27FC236}">
                <a16:creationId xmlns:a16="http://schemas.microsoft.com/office/drawing/2014/main" id="{790BC1A1-241D-45D6-9292-11C8C66BB9DC}"/>
              </a:ext>
            </a:extLst>
          </p:cNvPr>
          <p:cNvCxnSpPr/>
          <p:nvPr/>
        </p:nvCxnSpPr>
        <p:spPr>
          <a:xfrm>
            <a:off x="2267739" y="5589242"/>
            <a:ext cx="936108" cy="0"/>
          </a:xfrm>
          <a:prstGeom prst="straightConnector1">
            <a:avLst/>
          </a:prstGeom>
          <a:noFill/>
          <a:ln w="76196" cap="flat">
            <a:solidFill>
              <a:srgbClr val="FFFFFF"/>
            </a:solidFill>
            <a:prstDash val="solid"/>
            <a:miter/>
          </a:ln>
        </p:spPr>
      </p:cxnSp>
      <p:cxnSp>
        <p:nvCxnSpPr>
          <p:cNvPr id="4" name="Straight Connector 6">
            <a:extLst>
              <a:ext uri="{FF2B5EF4-FFF2-40B4-BE49-F238E27FC236}">
                <a16:creationId xmlns:a16="http://schemas.microsoft.com/office/drawing/2014/main" id="{F36146E4-27EB-4BB8-A512-237658C8A041}"/>
              </a:ext>
            </a:extLst>
          </p:cNvPr>
          <p:cNvCxnSpPr/>
          <p:nvPr/>
        </p:nvCxnSpPr>
        <p:spPr>
          <a:xfrm>
            <a:off x="4716017" y="5589242"/>
            <a:ext cx="936099" cy="0"/>
          </a:xfrm>
          <a:prstGeom prst="straightConnector1">
            <a:avLst/>
          </a:prstGeom>
          <a:noFill/>
          <a:ln w="76196" cap="flat">
            <a:solidFill>
              <a:srgbClr val="FFFFFF"/>
            </a:solidFill>
            <a:prstDash val="solid"/>
            <a:miter/>
          </a:ln>
        </p:spPr>
      </p:cxnSp>
      <p:cxnSp>
        <p:nvCxnSpPr>
          <p:cNvPr id="5" name="Straight Connector 7">
            <a:extLst>
              <a:ext uri="{FF2B5EF4-FFF2-40B4-BE49-F238E27FC236}">
                <a16:creationId xmlns:a16="http://schemas.microsoft.com/office/drawing/2014/main" id="{6C61E933-7EEB-44E2-ABE1-CCC73DBFB47B}"/>
              </a:ext>
            </a:extLst>
          </p:cNvPr>
          <p:cNvCxnSpPr/>
          <p:nvPr/>
        </p:nvCxnSpPr>
        <p:spPr>
          <a:xfrm>
            <a:off x="3491883" y="5589242"/>
            <a:ext cx="936098" cy="0"/>
          </a:xfrm>
          <a:prstGeom prst="straightConnector1">
            <a:avLst/>
          </a:prstGeom>
          <a:noFill/>
          <a:ln w="76196" cap="flat">
            <a:solidFill>
              <a:srgbClr val="FFFFFF"/>
            </a:solidFill>
            <a:prstDash val="solid"/>
            <a:miter/>
          </a:ln>
        </p:spPr>
      </p:cxnSp>
      <p:cxnSp>
        <p:nvCxnSpPr>
          <p:cNvPr id="6" name="Straight Connector 8">
            <a:extLst>
              <a:ext uri="{FF2B5EF4-FFF2-40B4-BE49-F238E27FC236}">
                <a16:creationId xmlns:a16="http://schemas.microsoft.com/office/drawing/2014/main" id="{060C66CF-384D-442F-A359-F38D1EBB8BC7}"/>
              </a:ext>
            </a:extLst>
          </p:cNvPr>
          <p:cNvCxnSpPr/>
          <p:nvPr/>
        </p:nvCxnSpPr>
        <p:spPr>
          <a:xfrm>
            <a:off x="5940152" y="5589242"/>
            <a:ext cx="936108" cy="0"/>
          </a:xfrm>
          <a:prstGeom prst="straightConnector1">
            <a:avLst/>
          </a:prstGeom>
          <a:noFill/>
          <a:ln w="76196" cap="flat">
            <a:solidFill>
              <a:srgbClr val="FFFFFF"/>
            </a:solidFill>
            <a:prstDash val="solid"/>
            <a:miter/>
          </a:ln>
        </p:spPr>
      </p:cxnSp>
      <p:grpSp>
        <p:nvGrpSpPr>
          <p:cNvPr id="18" name="Group 17">
            <a:extLst>
              <a:ext uri="{FF2B5EF4-FFF2-40B4-BE49-F238E27FC236}">
                <a16:creationId xmlns:a16="http://schemas.microsoft.com/office/drawing/2014/main" id="{F370609A-A21E-4E0C-B355-7B7538902017}"/>
              </a:ext>
            </a:extLst>
          </p:cNvPr>
          <p:cNvGrpSpPr/>
          <p:nvPr/>
        </p:nvGrpSpPr>
        <p:grpSpPr>
          <a:xfrm>
            <a:off x="2331917" y="1006290"/>
            <a:ext cx="4395739" cy="3571439"/>
            <a:chOff x="2331917" y="1006290"/>
            <a:chExt cx="4395739" cy="3571439"/>
          </a:xfrm>
        </p:grpSpPr>
        <p:sp>
          <p:nvSpPr>
            <p:cNvPr id="7" name="TextBox 6">
              <a:extLst>
                <a:ext uri="{FF2B5EF4-FFF2-40B4-BE49-F238E27FC236}">
                  <a16:creationId xmlns:a16="http://schemas.microsoft.com/office/drawing/2014/main" id="{9C6C332B-F1F1-45B7-A8CC-C68A53874335}"/>
                </a:ext>
              </a:extLst>
            </p:cNvPr>
            <p:cNvSpPr txBox="1"/>
            <p:nvPr/>
          </p:nvSpPr>
          <p:spPr>
            <a:xfrm rot="695735">
              <a:off x="5831136" y="1806390"/>
              <a:ext cx="896520" cy="1569660"/>
            </a:xfrm>
            <a:prstGeom prst="rect">
              <a:avLst/>
            </a:prstGeom>
            <a:noFill/>
          </p:spPr>
          <p:txBody>
            <a:bodyPr wrap="square" rtlCol="0">
              <a:spAutoFit/>
            </a:bodyPr>
            <a:lstStyle/>
            <a:p>
              <a:r>
                <a:rPr lang="en-GB" sz="9600" dirty="0">
                  <a:solidFill>
                    <a:schemeClr val="bg1"/>
                  </a:solidFill>
                  <a:latin typeface="Twinkl" pitchFamily="2" charset="0"/>
                </a:rPr>
                <a:t>c</a:t>
              </a:r>
            </a:p>
          </p:txBody>
        </p:sp>
        <p:sp>
          <p:nvSpPr>
            <p:cNvPr id="8" name="TextBox 7">
              <a:extLst>
                <a:ext uri="{FF2B5EF4-FFF2-40B4-BE49-F238E27FC236}">
                  <a16:creationId xmlns:a16="http://schemas.microsoft.com/office/drawing/2014/main" id="{3889B3E0-F557-4606-88F0-2633C2282ED3}"/>
                </a:ext>
              </a:extLst>
            </p:cNvPr>
            <p:cNvSpPr txBox="1"/>
            <p:nvPr/>
          </p:nvSpPr>
          <p:spPr>
            <a:xfrm rot="19288948">
              <a:off x="2331917" y="2283667"/>
              <a:ext cx="896520" cy="1569660"/>
            </a:xfrm>
            <a:prstGeom prst="rect">
              <a:avLst/>
            </a:prstGeom>
            <a:noFill/>
          </p:spPr>
          <p:txBody>
            <a:bodyPr wrap="square" rtlCol="0">
              <a:spAutoFit/>
            </a:bodyPr>
            <a:lstStyle/>
            <a:p>
              <a:r>
                <a:rPr lang="en-GB" sz="9600" dirty="0">
                  <a:solidFill>
                    <a:schemeClr val="bg1"/>
                  </a:solidFill>
                  <a:latin typeface="Twinkl" pitchFamily="2" charset="0"/>
                </a:rPr>
                <a:t>u</a:t>
              </a:r>
            </a:p>
          </p:txBody>
        </p:sp>
        <p:sp>
          <p:nvSpPr>
            <p:cNvPr id="9" name="TextBox 8">
              <a:extLst>
                <a:ext uri="{FF2B5EF4-FFF2-40B4-BE49-F238E27FC236}">
                  <a16:creationId xmlns:a16="http://schemas.microsoft.com/office/drawing/2014/main" id="{0358FB97-F30B-4328-A9CE-FDD15372DCD2}"/>
                </a:ext>
              </a:extLst>
            </p:cNvPr>
            <p:cNvSpPr txBox="1"/>
            <p:nvPr/>
          </p:nvSpPr>
          <p:spPr>
            <a:xfrm rot="695735">
              <a:off x="4373226" y="3008069"/>
              <a:ext cx="896520" cy="1569660"/>
            </a:xfrm>
            <a:prstGeom prst="rect">
              <a:avLst/>
            </a:prstGeom>
            <a:noFill/>
          </p:spPr>
          <p:txBody>
            <a:bodyPr wrap="square" rtlCol="0">
              <a:spAutoFit/>
            </a:bodyPr>
            <a:lstStyle/>
            <a:p>
              <a:r>
                <a:rPr lang="en-GB" sz="9600" dirty="0">
                  <a:solidFill>
                    <a:schemeClr val="bg1"/>
                  </a:solidFill>
                  <a:latin typeface="Twinkl" pitchFamily="2" charset="0"/>
                </a:rPr>
                <a:t>b</a:t>
              </a:r>
            </a:p>
          </p:txBody>
        </p:sp>
        <p:sp>
          <p:nvSpPr>
            <p:cNvPr id="13" name="TextBox 12">
              <a:extLst>
                <a:ext uri="{FF2B5EF4-FFF2-40B4-BE49-F238E27FC236}">
                  <a16:creationId xmlns:a16="http://schemas.microsoft.com/office/drawing/2014/main" id="{3FD90BD9-5718-44A6-B7BD-0468706086C3}"/>
                </a:ext>
              </a:extLst>
            </p:cNvPr>
            <p:cNvSpPr txBox="1"/>
            <p:nvPr/>
          </p:nvSpPr>
          <p:spPr>
            <a:xfrm rot="695735">
              <a:off x="4068057" y="1006290"/>
              <a:ext cx="896520" cy="1569660"/>
            </a:xfrm>
            <a:prstGeom prst="rect">
              <a:avLst/>
            </a:prstGeom>
            <a:noFill/>
          </p:spPr>
          <p:txBody>
            <a:bodyPr wrap="square" rtlCol="0">
              <a:spAutoFit/>
            </a:bodyPr>
            <a:lstStyle/>
            <a:p>
              <a:r>
                <a:rPr lang="en-GB" sz="9600" dirty="0">
                  <a:solidFill>
                    <a:schemeClr val="bg1"/>
                  </a:solidFill>
                  <a:latin typeface="Twinkl" pitchFamily="2" charset="0"/>
                </a:rPr>
                <a:t>e</a:t>
              </a:r>
            </a:p>
          </p:txBody>
        </p:sp>
      </p:grpSp>
      <p:grpSp>
        <p:nvGrpSpPr>
          <p:cNvPr id="14" name="Show button">
            <a:extLst>
              <a:ext uri="{FF2B5EF4-FFF2-40B4-BE49-F238E27FC236}">
                <a16:creationId xmlns:a16="http://schemas.microsoft.com/office/drawing/2014/main" id="{7AC2575C-338A-4032-A29D-31BB802254B9}"/>
              </a:ext>
            </a:extLst>
          </p:cNvPr>
          <p:cNvGrpSpPr>
            <a:grpSpLocks/>
          </p:cNvGrpSpPr>
          <p:nvPr/>
        </p:nvGrpSpPr>
        <p:grpSpPr bwMode="auto">
          <a:xfrm>
            <a:off x="6870700" y="5534025"/>
            <a:ext cx="1543050" cy="666750"/>
            <a:chOff x="6870780" y="5534675"/>
            <a:chExt cx="1543127" cy="666848"/>
          </a:xfrm>
        </p:grpSpPr>
        <p:sp>
          <p:nvSpPr>
            <p:cNvPr id="15" name="Rectangle: Rounded Corners 19">
              <a:extLst>
                <a:ext uri="{FF2B5EF4-FFF2-40B4-BE49-F238E27FC236}">
                  <a16:creationId xmlns:a16="http://schemas.microsoft.com/office/drawing/2014/main" id="{12865F15-4A10-43F0-AC5F-B2FD9C17EE6D}"/>
                </a:ext>
              </a:extLst>
            </p:cNvPr>
            <p:cNvSpPr/>
            <p:nvPr/>
          </p:nvSpPr>
          <p:spPr>
            <a:xfrm>
              <a:off x="6870780" y="5650580"/>
              <a:ext cx="1143057" cy="431863"/>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Check</a:t>
              </a:r>
            </a:p>
          </p:txBody>
        </p:sp>
        <p:pic>
          <p:nvPicPr>
            <p:cNvPr id="16" name="Picture 15">
              <a:extLst>
                <a:ext uri="{FF2B5EF4-FFF2-40B4-BE49-F238E27FC236}">
                  <a16:creationId xmlns:a16="http://schemas.microsoft.com/office/drawing/2014/main" id="{15AEACBD-9C7B-4598-9FC4-4B3F194E1E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rgbClr val="F9B000"/>
              </a:solidFill>
            </a:ln>
          </p:spPr>
        </p:pic>
      </p:grpSp>
      <p:sp>
        <p:nvSpPr>
          <p:cNvPr id="17" name="TextBox 16">
            <a:extLst>
              <a:ext uri="{FF2B5EF4-FFF2-40B4-BE49-F238E27FC236}">
                <a16:creationId xmlns:a16="http://schemas.microsoft.com/office/drawing/2014/main" id="{E24BCCC9-296D-47C7-A52E-7DEE4565B670}"/>
              </a:ext>
            </a:extLst>
          </p:cNvPr>
          <p:cNvSpPr txBox="1"/>
          <p:nvPr/>
        </p:nvSpPr>
        <p:spPr>
          <a:xfrm>
            <a:off x="2267739" y="4245669"/>
            <a:ext cx="5479196" cy="1569660"/>
          </a:xfrm>
          <a:prstGeom prst="rect">
            <a:avLst/>
          </a:prstGeom>
          <a:noFill/>
        </p:spPr>
        <p:txBody>
          <a:bodyPr wrap="square" rtlCol="0">
            <a:spAutoFit/>
          </a:bodyPr>
          <a:lstStyle/>
          <a:p>
            <a:r>
              <a:rPr lang="en-GB" sz="9600" kern="1400" spc="5000" dirty="0">
                <a:solidFill>
                  <a:schemeClr val="bg1"/>
                </a:solidFill>
                <a:latin typeface="Twinkl" pitchFamily="2" charset="0"/>
              </a:rPr>
              <a:t>cube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xit" presetSubtype="0" fill="hold"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name="Slide75">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0262DD1-5F74-4F9A-830F-83D503FAED86}"/>
              </a:ext>
            </a:extLst>
          </p:cNvPr>
          <p:cNvPicPr>
            <a:picLocks noChangeAspect="1"/>
          </p:cNvPicPr>
          <p:nvPr/>
        </p:nvPicPr>
        <p:blipFill>
          <a:blip r:embed="rId2"/>
          <a:stretch>
            <a:fillRect/>
          </a:stretch>
        </p:blipFill>
        <p:spPr>
          <a:xfrm>
            <a:off x="545649" y="596929"/>
            <a:ext cx="8052709" cy="5664141"/>
          </a:xfrm>
          <a:prstGeom prst="rect">
            <a:avLst/>
          </a:prstGeom>
          <a:noFill/>
          <a:ln>
            <a:noFill/>
          </a:ln>
        </p:spPr>
      </p:pic>
      <p:cxnSp>
        <p:nvCxnSpPr>
          <p:cNvPr id="3" name="Straight Connector 4">
            <a:extLst>
              <a:ext uri="{FF2B5EF4-FFF2-40B4-BE49-F238E27FC236}">
                <a16:creationId xmlns:a16="http://schemas.microsoft.com/office/drawing/2014/main" id="{0C2E6E4F-A0F2-469D-B6DD-D96B412B8C10}"/>
              </a:ext>
            </a:extLst>
          </p:cNvPr>
          <p:cNvCxnSpPr/>
          <p:nvPr/>
        </p:nvCxnSpPr>
        <p:spPr>
          <a:xfrm>
            <a:off x="2267739" y="5589242"/>
            <a:ext cx="936108" cy="0"/>
          </a:xfrm>
          <a:prstGeom prst="straightConnector1">
            <a:avLst/>
          </a:prstGeom>
          <a:noFill/>
          <a:ln w="76196" cap="flat">
            <a:solidFill>
              <a:srgbClr val="FFFFFF"/>
            </a:solidFill>
            <a:prstDash val="solid"/>
            <a:miter/>
          </a:ln>
        </p:spPr>
      </p:cxnSp>
      <p:cxnSp>
        <p:nvCxnSpPr>
          <p:cNvPr id="4" name="Straight Connector 6">
            <a:extLst>
              <a:ext uri="{FF2B5EF4-FFF2-40B4-BE49-F238E27FC236}">
                <a16:creationId xmlns:a16="http://schemas.microsoft.com/office/drawing/2014/main" id="{B36CDF71-1A4F-42BD-BC69-35CF19D60102}"/>
              </a:ext>
            </a:extLst>
          </p:cNvPr>
          <p:cNvCxnSpPr/>
          <p:nvPr/>
        </p:nvCxnSpPr>
        <p:spPr>
          <a:xfrm>
            <a:off x="4716017" y="5589242"/>
            <a:ext cx="936099" cy="0"/>
          </a:xfrm>
          <a:prstGeom prst="straightConnector1">
            <a:avLst/>
          </a:prstGeom>
          <a:noFill/>
          <a:ln w="76196" cap="flat">
            <a:solidFill>
              <a:srgbClr val="FFFFFF"/>
            </a:solidFill>
            <a:prstDash val="solid"/>
            <a:miter/>
          </a:ln>
        </p:spPr>
      </p:cxnSp>
      <p:cxnSp>
        <p:nvCxnSpPr>
          <p:cNvPr id="5" name="Straight Connector 7">
            <a:extLst>
              <a:ext uri="{FF2B5EF4-FFF2-40B4-BE49-F238E27FC236}">
                <a16:creationId xmlns:a16="http://schemas.microsoft.com/office/drawing/2014/main" id="{CA19E197-8BB5-4A84-9648-87C39BAD0D2A}"/>
              </a:ext>
            </a:extLst>
          </p:cNvPr>
          <p:cNvCxnSpPr/>
          <p:nvPr/>
        </p:nvCxnSpPr>
        <p:spPr>
          <a:xfrm>
            <a:off x="3491883" y="5589242"/>
            <a:ext cx="936098" cy="0"/>
          </a:xfrm>
          <a:prstGeom prst="straightConnector1">
            <a:avLst/>
          </a:prstGeom>
          <a:noFill/>
          <a:ln w="76196" cap="flat">
            <a:solidFill>
              <a:srgbClr val="FFFFFF"/>
            </a:solidFill>
            <a:prstDash val="solid"/>
            <a:miter/>
          </a:ln>
        </p:spPr>
      </p:cxnSp>
      <p:cxnSp>
        <p:nvCxnSpPr>
          <p:cNvPr id="6" name="Straight Connector 8">
            <a:extLst>
              <a:ext uri="{FF2B5EF4-FFF2-40B4-BE49-F238E27FC236}">
                <a16:creationId xmlns:a16="http://schemas.microsoft.com/office/drawing/2014/main" id="{8A2A45D8-DFD0-4CC1-8EB6-A0B95016A9D0}"/>
              </a:ext>
            </a:extLst>
          </p:cNvPr>
          <p:cNvCxnSpPr/>
          <p:nvPr/>
        </p:nvCxnSpPr>
        <p:spPr>
          <a:xfrm>
            <a:off x="5940152" y="5589242"/>
            <a:ext cx="936108" cy="0"/>
          </a:xfrm>
          <a:prstGeom prst="straightConnector1">
            <a:avLst/>
          </a:prstGeom>
          <a:noFill/>
          <a:ln w="76196" cap="flat">
            <a:solidFill>
              <a:srgbClr val="FFFFFF"/>
            </a:solidFill>
            <a:prstDash val="solid"/>
            <a:miter/>
          </a:ln>
        </p:spPr>
      </p:cxnSp>
      <p:grpSp>
        <p:nvGrpSpPr>
          <p:cNvPr id="15" name="Group 14">
            <a:extLst>
              <a:ext uri="{FF2B5EF4-FFF2-40B4-BE49-F238E27FC236}">
                <a16:creationId xmlns:a16="http://schemas.microsoft.com/office/drawing/2014/main" id="{64AEF18D-1492-412A-9D0F-E4728067252D}"/>
              </a:ext>
            </a:extLst>
          </p:cNvPr>
          <p:cNvGrpSpPr/>
          <p:nvPr/>
        </p:nvGrpSpPr>
        <p:grpSpPr>
          <a:xfrm>
            <a:off x="2283669" y="1006290"/>
            <a:ext cx="4209712" cy="3375926"/>
            <a:chOff x="2283669" y="1006290"/>
            <a:chExt cx="4209712" cy="3375926"/>
          </a:xfrm>
        </p:grpSpPr>
        <p:sp>
          <p:nvSpPr>
            <p:cNvPr id="7" name="TextBox 6">
              <a:extLst>
                <a:ext uri="{FF2B5EF4-FFF2-40B4-BE49-F238E27FC236}">
                  <a16:creationId xmlns:a16="http://schemas.microsoft.com/office/drawing/2014/main" id="{DFEA9753-C215-4D1A-9D39-34103ADBB1F7}"/>
                </a:ext>
              </a:extLst>
            </p:cNvPr>
            <p:cNvSpPr txBox="1"/>
            <p:nvPr/>
          </p:nvSpPr>
          <p:spPr>
            <a:xfrm rot="1357146">
              <a:off x="4068057" y="2644169"/>
              <a:ext cx="896520" cy="1569660"/>
            </a:xfrm>
            <a:prstGeom prst="rect">
              <a:avLst/>
            </a:prstGeom>
            <a:noFill/>
          </p:spPr>
          <p:txBody>
            <a:bodyPr wrap="square" rtlCol="0">
              <a:spAutoFit/>
            </a:bodyPr>
            <a:lstStyle/>
            <a:p>
              <a:r>
                <a:rPr lang="en-GB" sz="9600" dirty="0">
                  <a:solidFill>
                    <a:schemeClr val="bg1"/>
                  </a:solidFill>
                  <a:latin typeface="Twinkl" pitchFamily="2" charset="0"/>
                </a:rPr>
                <a:t>e</a:t>
              </a:r>
            </a:p>
          </p:txBody>
        </p:sp>
        <p:sp>
          <p:nvSpPr>
            <p:cNvPr id="8" name="TextBox 7">
              <a:extLst>
                <a:ext uri="{FF2B5EF4-FFF2-40B4-BE49-F238E27FC236}">
                  <a16:creationId xmlns:a16="http://schemas.microsoft.com/office/drawing/2014/main" id="{E27D3D21-0C5A-4EF5-8F65-EFEE1BB5FF90}"/>
                </a:ext>
              </a:extLst>
            </p:cNvPr>
            <p:cNvSpPr txBox="1"/>
            <p:nvPr/>
          </p:nvSpPr>
          <p:spPr>
            <a:xfrm rot="19950359">
              <a:off x="2283669" y="2806287"/>
              <a:ext cx="896520" cy="1569660"/>
            </a:xfrm>
            <a:prstGeom prst="rect">
              <a:avLst/>
            </a:prstGeom>
            <a:noFill/>
          </p:spPr>
          <p:txBody>
            <a:bodyPr wrap="square" rtlCol="0">
              <a:spAutoFit/>
            </a:bodyPr>
            <a:lstStyle/>
            <a:p>
              <a:r>
                <a:rPr lang="en-GB" sz="9600" dirty="0">
                  <a:solidFill>
                    <a:schemeClr val="bg1"/>
                  </a:solidFill>
                  <a:latin typeface="Twinkl" pitchFamily="2" charset="0"/>
                </a:rPr>
                <a:t>m</a:t>
              </a:r>
            </a:p>
          </p:txBody>
        </p:sp>
        <p:sp>
          <p:nvSpPr>
            <p:cNvPr id="9" name="TextBox 8">
              <a:extLst>
                <a:ext uri="{FF2B5EF4-FFF2-40B4-BE49-F238E27FC236}">
                  <a16:creationId xmlns:a16="http://schemas.microsoft.com/office/drawing/2014/main" id="{B4927EDD-14EE-481E-B9BF-3DAEFCE89D17}"/>
                </a:ext>
              </a:extLst>
            </p:cNvPr>
            <p:cNvSpPr txBox="1"/>
            <p:nvPr/>
          </p:nvSpPr>
          <p:spPr>
            <a:xfrm rot="1357146">
              <a:off x="5596861" y="2812556"/>
              <a:ext cx="896520" cy="1569660"/>
            </a:xfrm>
            <a:prstGeom prst="rect">
              <a:avLst/>
            </a:prstGeom>
            <a:noFill/>
          </p:spPr>
          <p:txBody>
            <a:bodyPr wrap="square" rtlCol="0">
              <a:spAutoFit/>
            </a:bodyPr>
            <a:lstStyle/>
            <a:p>
              <a:r>
                <a:rPr lang="en-GB" sz="9600" dirty="0">
                  <a:solidFill>
                    <a:schemeClr val="bg1"/>
                  </a:solidFill>
                  <a:latin typeface="Twinkl" pitchFamily="2" charset="0"/>
                </a:rPr>
                <a:t>u</a:t>
              </a:r>
            </a:p>
          </p:txBody>
        </p:sp>
        <p:sp>
          <p:nvSpPr>
            <p:cNvPr id="10" name="TextBox 9">
              <a:extLst>
                <a:ext uri="{FF2B5EF4-FFF2-40B4-BE49-F238E27FC236}">
                  <a16:creationId xmlns:a16="http://schemas.microsoft.com/office/drawing/2014/main" id="{7A609972-C39E-4F5E-A825-1B503652F42C}"/>
                </a:ext>
              </a:extLst>
            </p:cNvPr>
            <p:cNvSpPr txBox="1"/>
            <p:nvPr/>
          </p:nvSpPr>
          <p:spPr>
            <a:xfrm rot="1357146">
              <a:off x="4068057" y="1006290"/>
              <a:ext cx="896520" cy="1569660"/>
            </a:xfrm>
            <a:prstGeom prst="rect">
              <a:avLst/>
            </a:prstGeom>
            <a:noFill/>
          </p:spPr>
          <p:txBody>
            <a:bodyPr wrap="square" rtlCol="0">
              <a:spAutoFit/>
            </a:bodyPr>
            <a:lstStyle/>
            <a:p>
              <a:r>
                <a:rPr lang="en-GB" sz="9600" dirty="0">
                  <a:solidFill>
                    <a:schemeClr val="bg1"/>
                  </a:solidFill>
                  <a:latin typeface="Twinkl" pitchFamily="2" charset="0"/>
                </a:rPr>
                <a:t>f</a:t>
              </a:r>
            </a:p>
          </p:txBody>
        </p:sp>
      </p:grpSp>
      <p:grpSp>
        <p:nvGrpSpPr>
          <p:cNvPr id="11" name="Show button">
            <a:extLst>
              <a:ext uri="{FF2B5EF4-FFF2-40B4-BE49-F238E27FC236}">
                <a16:creationId xmlns:a16="http://schemas.microsoft.com/office/drawing/2014/main" id="{64178679-97DD-4017-825C-CDCD968A99C1}"/>
              </a:ext>
            </a:extLst>
          </p:cNvPr>
          <p:cNvGrpSpPr>
            <a:grpSpLocks/>
          </p:cNvGrpSpPr>
          <p:nvPr/>
        </p:nvGrpSpPr>
        <p:grpSpPr bwMode="auto">
          <a:xfrm>
            <a:off x="6870700" y="5534025"/>
            <a:ext cx="1543050" cy="666750"/>
            <a:chOff x="6870780" y="5534675"/>
            <a:chExt cx="1543127" cy="666848"/>
          </a:xfrm>
        </p:grpSpPr>
        <p:sp>
          <p:nvSpPr>
            <p:cNvPr id="12" name="Rectangle: Rounded Corners 19">
              <a:extLst>
                <a:ext uri="{FF2B5EF4-FFF2-40B4-BE49-F238E27FC236}">
                  <a16:creationId xmlns:a16="http://schemas.microsoft.com/office/drawing/2014/main" id="{3501C858-0F36-4DDD-A04B-F4B4FC64E6E7}"/>
                </a:ext>
              </a:extLst>
            </p:cNvPr>
            <p:cNvSpPr/>
            <p:nvPr/>
          </p:nvSpPr>
          <p:spPr>
            <a:xfrm>
              <a:off x="6870780" y="5650580"/>
              <a:ext cx="1143057" cy="431863"/>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Check</a:t>
              </a:r>
            </a:p>
          </p:txBody>
        </p:sp>
        <p:pic>
          <p:nvPicPr>
            <p:cNvPr id="13" name="Picture 12">
              <a:extLst>
                <a:ext uri="{FF2B5EF4-FFF2-40B4-BE49-F238E27FC236}">
                  <a16:creationId xmlns:a16="http://schemas.microsoft.com/office/drawing/2014/main" id="{E4A4D28D-D7DF-406A-B487-5BF2BA1AC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rgbClr val="F9B000"/>
              </a:solidFill>
            </a:ln>
          </p:spPr>
        </p:pic>
      </p:grpSp>
      <p:sp>
        <p:nvSpPr>
          <p:cNvPr id="14" name="TextBox 13">
            <a:extLst>
              <a:ext uri="{FF2B5EF4-FFF2-40B4-BE49-F238E27FC236}">
                <a16:creationId xmlns:a16="http://schemas.microsoft.com/office/drawing/2014/main" id="{D1987779-2FF6-4236-8DEA-8B7D2AA25DC1}"/>
              </a:ext>
            </a:extLst>
          </p:cNvPr>
          <p:cNvSpPr txBox="1"/>
          <p:nvPr/>
        </p:nvSpPr>
        <p:spPr>
          <a:xfrm>
            <a:off x="2559068" y="4256916"/>
            <a:ext cx="5479196" cy="1569660"/>
          </a:xfrm>
          <a:prstGeom prst="rect">
            <a:avLst/>
          </a:prstGeom>
          <a:noFill/>
        </p:spPr>
        <p:txBody>
          <a:bodyPr wrap="square" rtlCol="0">
            <a:spAutoFit/>
          </a:bodyPr>
          <a:lstStyle/>
          <a:p>
            <a:r>
              <a:rPr lang="en-GB" sz="9600" kern="1400" spc="4000" dirty="0">
                <a:solidFill>
                  <a:schemeClr val="bg1"/>
                </a:solidFill>
                <a:latin typeface="Twinkl" pitchFamily="2" charset="0"/>
              </a:rPr>
              <a:t>f</a:t>
            </a:r>
            <a:r>
              <a:rPr lang="en-GB" sz="9600" kern="1400" spc="3000" dirty="0">
                <a:solidFill>
                  <a:schemeClr val="bg1"/>
                </a:solidFill>
                <a:latin typeface="Twinkl" pitchFamily="2" charset="0"/>
              </a:rPr>
              <a:t>um</a:t>
            </a:r>
            <a:r>
              <a:rPr lang="en-GB" sz="9600" kern="1400" spc="4000" dirty="0">
                <a:solidFill>
                  <a:schemeClr val="bg1"/>
                </a:solidFill>
                <a:latin typeface="Twinkl" pitchFamily="2" charset="0"/>
              </a:rPr>
              <a:t>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nextCondLst>
                <p:cond evt="onClick" delay="0">
                  <p:tgtEl>
                    <p:spTgt spid="11"/>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name="Slide76">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BF3FB98-6B8A-4FC2-9A2F-B07767E0BAC5}"/>
              </a:ext>
            </a:extLst>
          </p:cNvPr>
          <p:cNvPicPr>
            <a:picLocks noChangeAspect="1"/>
          </p:cNvPicPr>
          <p:nvPr/>
        </p:nvPicPr>
        <p:blipFill>
          <a:blip r:embed="rId2"/>
          <a:stretch>
            <a:fillRect/>
          </a:stretch>
        </p:blipFill>
        <p:spPr>
          <a:xfrm>
            <a:off x="545649" y="596929"/>
            <a:ext cx="8052709" cy="5664141"/>
          </a:xfrm>
          <a:prstGeom prst="rect">
            <a:avLst/>
          </a:prstGeom>
          <a:noFill/>
          <a:ln>
            <a:noFill/>
          </a:ln>
        </p:spPr>
      </p:pic>
      <p:cxnSp>
        <p:nvCxnSpPr>
          <p:cNvPr id="3" name="Straight Connector 4">
            <a:extLst>
              <a:ext uri="{FF2B5EF4-FFF2-40B4-BE49-F238E27FC236}">
                <a16:creationId xmlns:a16="http://schemas.microsoft.com/office/drawing/2014/main" id="{8CC15814-0585-4E58-B6B4-D3D38EF926C9}"/>
              </a:ext>
            </a:extLst>
          </p:cNvPr>
          <p:cNvCxnSpPr/>
          <p:nvPr/>
        </p:nvCxnSpPr>
        <p:spPr>
          <a:xfrm>
            <a:off x="2267739" y="5589242"/>
            <a:ext cx="936108" cy="0"/>
          </a:xfrm>
          <a:prstGeom prst="straightConnector1">
            <a:avLst/>
          </a:prstGeom>
          <a:noFill/>
          <a:ln w="76196" cap="flat">
            <a:solidFill>
              <a:srgbClr val="FFFFFF"/>
            </a:solidFill>
            <a:prstDash val="solid"/>
            <a:miter/>
          </a:ln>
        </p:spPr>
      </p:cxnSp>
      <p:cxnSp>
        <p:nvCxnSpPr>
          <p:cNvPr id="4" name="Straight Connector 6">
            <a:extLst>
              <a:ext uri="{FF2B5EF4-FFF2-40B4-BE49-F238E27FC236}">
                <a16:creationId xmlns:a16="http://schemas.microsoft.com/office/drawing/2014/main" id="{5CBE7A0B-EC18-4359-9986-49434B112CBA}"/>
              </a:ext>
            </a:extLst>
          </p:cNvPr>
          <p:cNvCxnSpPr/>
          <p:nvPr/>
        </p:nvCxnSpPr>
        <p:spPr>
          <a:xfrm>
            <a:off x="4716017" y="5589242"/>
            <a:ext cx="936099" cy="0"/>
          </a:xfrm>
          <a:prstGeom prst="straightConnector1">
            <a:avLst/>
          </a:prstGeom>
          <a:noFill/>
          <a:ln w="76196" cap="flat">
            <a:solidFill>
              <a:srgbClr val="FFFFFF"/>
            </a:solidFill>
            <a:prstDash val="solid"/>
            <a:miter/>
          </a:ln>
        </p:spPr>
      </p:cxnSp>
      <p:cxnSp>
        <p:nvCxnSpPr>
          <p:cNvPr id="5" name="Straight Connector 7">
            <a:extLst>
              <a:ext uri="{FF2B5EF4-FFF2-40B4-BE49-F238E27FC236}">
                <a16:creationId xmlns:a16="http://schemas.microsoft.com/office/drawing/2014/main" id="{BD74E024-2288-4352-B8D5-8484DFC860C9}"/>
              </a:ext>
            </a:extLst>
          </p:cNvPr>
          <p:cNvCxnSpPr/>
          <p:nvPr/>
        </p:nvCxnSpPr>
        <p:spPr>
          <a:xfrm>
            <a:off x="3491883" y="5589242"/>
            <a:ext cx="936098" cy="0"/>
          </a:xfrm>
          <a:prstGeom prst="straightConnector1">
            <a:avLst/>
          </a:prstGeom>
          <a:noFill/>
          <a:ln w="76196" cap="flat">
            <a:solidFill>
              <a:srgbClr val="FFFFFF"/>
            </a:solidFill>
            <a:prstDash val="solid"/>
            <a:miter/>
          </a:ln>
        </p:spPr>
      </p:cxnSp>
      <p:cxnSp>
        <p:nvCxnSpPr>
          <p:cNvPr id="6" name="Straight Connector 8">
            <a:extLst>
              <a:ext uri="{FF2B5EF4-FFF2-40B4-BE49-F238E27FC236}">
                <a16:creationId xmlns:a16="http://schemas.microsoft.com/office/drawing/2014/main" id="{B0303E69-EED2-4991-8C60-1197328D9DC3}"/>
              </a:ext>
            </a:extLst>
          </p:cNvPr>
          <p:cNvCxnSpPr/>
          <p:nvPr/>
        </p:nvCxnSpPr>
        <p:spPr>
          <a:xfrm>
            <a:off x="5940152" y="5589242"/>
            <a:ext cx="936108" cy="0"/>
          </a:xfrm>
          <a:prstGeom prst="straightConnector1">
            <a:avLst/>
          </a:prstGeom>
          <a:noFill/>
          <a:ln w="76196" cap="flat">
            <a:solidFill>
              <a:srgbClr val="FFFFFF"/>
            </a:solidFill>
            <a:prstDash val="solid"/>
            <a:miter/>
          </a:ln>
        </p:spPr>
      </p:cxnSp>
      <p:grpSp>
        <p:nvGrpSpPr>
          <p:cNvPr id="15" name="Group 14">
            <a:extLst>
              <a:ext uri="{FF2B5EF4-FFF2-40B4-BE49-F238E27FC236}">
                <a16:creationId xmlns:a16="http://schemas.microsoft.com/office/drawing/2014/main" id="{99818859-FADA-4359-A037-13F156B888F2}"/>
              </a:ext>
            </a:extLst>
          </p:cNvPr>
          <p:cNvGrpSpPr/>
          <p:nvPr/>
        </p:nvGrpSpPr>
        <p:grpSpPr>
          <a:xfrm>
            <a:off x="2331917" y="1006290"/>
            <a:ext cx="4395739" cy="3830690"/>
            <a:chOff x="2331917" y="1006290"/>
            <a:chExt cx="4395739" cy="3830690"/>
          </a:xfrm>
        </p:grpSpPr>
        <p:sp>
          <p:nvSpPr>
            <p:cNvPr id="7" name="TextBox 6">
              <a:extLst>
                <a:ext uri="{FF2B5EF4-FFF2-40B4-BE49-F238E27FC236}">
                  <a16:creationId xmlns:a16="http://schemas.microsoft.com/office/drawing/2014/main" id="{1117ED6A-6616-49AE-8FA9-814D7AE91E74}"/>
                </a:ext>
              </a:extLst>
            </p:cNvPr>
            <p:cNvSpPr txBox="1"/>
            <p:nvPr/>
          </p:nvSpPr>
          <p:spPr>
            <a:xfrm rot="695735">
              <a:off x="5831136" y="1806390"/>
              <a:ext cx="896520" cy="1569660"/>
            </a:xfrm>
            <a:prstGeom prst="rect">
              <a:avLst/>
            </a:prstGeom>
            <a:noFill/>
          </p:spPr>
          <p:txBody>
            <a:bodyPr wrap="square" rtlCol="0">
              <a:spAutoFit/>
            </a:bodyPr>
            <a:lstStyle/>
            <a:p>
              <a:r>
                <a:rPr lang="en-GB" sz="9600" dirty="0">
                  <a:solidFill>
                    <a:schemeClr val="bg1"/>
                  </a:solidFill>
                  <a:latin typeface="Twinkl" pitchFamily="2" charset="0"/>
                </a:rPr>
                <a:t>b</a:t>
              </a:r>
            </a:p>
          </p:txBody>
        </p:sp>
        <p:sp>
          <p:nvSpPr>
            <p:cNvPr id="8" name="TextBox 7">
              <a:extLst>
                <a:ext uri="{FF2B5EF4-FFF2-40B4-BE49-F238E27FC236}">
                  <a16:creationId xmlns:a16="http://schemas.microsoft.com/office/drawing/2014/main" id="{B00E7D9C-0355-465B-9F4E-8C7790DBA515}"/>
                </a:ext>
              </a:extLst>
            </p:cNvPr>
            <p:cNvSpPr txBox="1"/>
            <p:nvPr/>
          </p:nvSpPr>
          <p:spPr>
            <a:xfrm rot="19288948">
              <a:off x="2331917" y="2283667"/>
              <a:ext cx="896520" cy="1569660"/>
            </a:xfrm>
            <a:prstGeom prst="rect">
              <a:avLst/>
            </a:prstGeom>
            <a:noFill/>
          </p:spPr>
          <p:txBody>
            <a:bodyPr wrap="square" rtlCol="0">
              <a:spAutoFit/>
            </a:bodyPr>
            <a:lstStyle/>
            <a:p>
              <a:r>
                <a:rPr lang="en-GB" sz="9600" dirty="0">
                  <a:solidFill>
                    <a:schemeClr val="bg1"/>
                  </a:solidFill>
                  <a:latin typeface="Twinkl" pitchFamily="2" charset="0"/>
                </a:rPr>
                <a:t>e</a:t>
              </a:r>
            </a:p>
          </p:txBody>
        </p:sp>
        <p:sp>
          <p:nvSpPr>
            <p:cNvPr id="9" name="TextBox 8">
              <a:extLst>
                <a:ext uri="{FF2B5EF4-FFF2-40B4-BE49-F238E27FC236}">
                  <a16:creationId xmlns:a16="http://schemas.microsoft.com/office/drawing/2014/main" id="{D2612C7D-6D49-44A5-BD2C-10B4A04B4C0C}"/>
                </a:ext>
              </a:extLst>
            </p:cNvPr>
            <p:cNvSpPr txBox="1"/>
            <p:nvPr/>
          </p:nvSpPr>
          <p:spPr>
            <a:xfrm rot="695735">
              <a:off x="4352732" y="3267320"/>
              <a:ext cx="896520" cy="1569660"/>
            </a:xfrm>
            <a:prstGeom prst="rect">
              <a:avLst/>
            </a:prstGeom>
            <a:noFill/>
          </p:spPr>
          <p:txBody>
            <a:bodyPr wrap="square" rtlCol="0">
              <a:spAutoFit/>
            </a:bodyPr>
            <a:lstStyle/>
            <a:p>
              <a:r>
                <a:rPr lang="en-GB" sz="9600" dirty="0">
                  <a:solidFill>
                    <a:schemeClr val="bg1"/>
                  </a:solidFill>
                  <a:latin typeface="Twinkl" pitchFamily="2" charset="0"/>
                </a:rPr>
                <a:t>t</a:t>
              </a:r>
            </a:p>
          </p:txBody>
        </p:sp>
        <p:sp>
          <p:nvSpPr>
            <p:cNvPr id="10" name="TextBox 9">
              <a:extLst>
                <a:ext uri="{FF2B5EF4-FFF2-40B4-BE49-F238E27FC236}">
                  <a16:creationId xmlns:a16="http://schemas.microsoft.com/office/drawing/2014/main" id="{702046FB-4D05-4A1D-9E68-0E1B53829A5A}"/>
                </a:ext>
              </a:extLst>
            </p:cNvPr>
            <p:cNvSpPr txBox="1"/>
            <p:nvPr/>
          </p:nvSpPr>
          <p:spPr>
            <a:xfrm rot="695735">
              <a:off x="4068057" y="1006290"/>
              <a:ext cx="896520" cy="1569660"/>
            </a:xfrm>
            <a:prstGeom prst="rect">
              <a:avLst/>
            </a:prstGeom>
            <a:noFill/>
          </p:spPr>
          <p:txBody>
            <a:bodyPr wrap="square" rtlCol="0">
              <a:spAutoFit/>
            </a:bodyPr>
            <a:lstStyle/>
            <a:p>
              <a:r>
                <a:rPr lang="en-GB" sz="9600" dirty="0">
                  <a:solidFill>
                    <a:schemeClr val="bg1"/>
                  </a:solidFill>
                  <a:latin typeface="Twinkl" pitchFamily="2" charset="0"/>
                </a:rPr>
                <a:t>u</a:t>
              </a:r>
            </a:p>
          </p:txBody>
        </p:sp>
      </p:grpSp>
      <p:grpSp>
        <p:nvGrpSpPr>
          <p:cNvPr id="11" name="Show button">
            <a:extLst>
              <a:ext uri="{FF2B5EF4-FFF2-40B4-BE49-F238E27FC236}">
                <a16:creationId xmlns:a16="http://schemas.microsoft.com/office/drawing/2014/main" id="{875198E0-AE56-47FC-A4D1-0C726EE9818B}"/>
              </a:ext>
            </a:extLst>
          </p:cNvPr>
          <p:cNvGrpSpPr>
            <a:grpSpLocks/>
          </p:cNvGrpSpPr>
          <p:nvPr/>
        </p:nvGrpSpPr>
        <p:grpSpPr bwMode="auto">
          <a:xfrm>
            <a:off x="6870700" y="5534025"/>
            <a:ext cx="1543050" cy="666750"/>
            <a:chOff x="6870780" y="5534675"/>
            <a:chExt cx="1543127" cy="666848"/>
          </a:xfrm>
        </p:grpSpPr>
        <p:sp>
          <p:nvSpPr>
            <p:cNvPr id="12" name="Rectangle: Rounded Corners 19">
              <a:extLst>
                <a:ext uri="{FF2B5EF4-FFF2-40B4-BE49-F238E27FC236}">
                  <a16:creationId xmlns:a16="http://schemas.microsoft.com/office/drawing/2014/main" id="{5AF6B383-B363-417D-99F5-75991214F6B1}"/>
                </a:ext>
              </a:extLst>
            </p:cNvPr>
            <p:cNvSpPr/>
            <p:nvPr/>
          </p:nvSpPr>
          <p:spPr>
            <a:xfrm>
              <a:off x="6870780" y="5650580"/>
              <a:ext cx="1143057" cy="431863"/>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Check</a:t>
              </a:r>
            </a:p>
          </p:txBody>
        </p:sp>
        <p:pic>
          <p:nvPicPr>
            <p:cNvPr id="13" name="Picture 12">
              <a:extLst>
                <a:ext uri="{FF2B5EF4-FFF2-40B4-BE49-F238E27FC236}">
                  <a16:creationId xmlns:a16="http://schemas.microsoft.com/office/drawing/2014/main" id="{24C2CB72-EE77-49A2-9518-E4E36E1D47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rgbClr val="F9B000"/>
              </a:solidFill>
            </a:ln>
          </p:spPr>
        </p:pic>
      </p:grpSp>
      <p:sp>
        <p:nvSpPr>
          <p:cNvPr id="14" name="TextBox 13">
            <a:extLst>
              <a:ext uri="{FF2B5EF4-FFF2-40B4-BE49-F238E27FC236}">
                <a16:creationId xmlns:a16="http://schemas.microsoft.com/office/drawing/2014/main" id="{2C5BF337-56B1-416D-9C3F-C15E139F2326}"/>
              </a:ext>
            </a:extLst>
          </p:cNvPr>
          <p:cNvSpPr txBox="1"/>
          <p:nvPr/>
        </p:nvSpPr>
        <p:spPr>
          <a:xfrm>
            <a:off x="2373584" y="4245669"/>
            <a:ext cx="5479196" cy="1569660"/>
          </a:xfrm>
          <a:prstGeom prst="rect">
            <a:avLst/>
          </a:prstGeom>
          <a:noFill/>
        </p:spPr>
        <p:txBody>
          <a:bodyPr wrap="square" rtlCol="0">
            <a:spAutoFit/>
          </a:bodyPr>
          <a:lstStyle/>
          <a:p>
            <a:r>
              <a:rPr lang="en-GB" sz="9600" kern="1400" spc="5000" dirty="0">
                <a:solidFill>
                  <a:schemeClr val="bg1"/>
                </a:solidFill>
                <a:latin typeface="Twinkl" pitchFamily="2" charset="0"/>
              </a:rPr>
              <a:t>tube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nextCondLst>
                <p:cond evt="onClick" delay="0">
                  <p:tgtEl>
                    <p:spTgt spid="11"/>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name="Slide53">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0136128-AA48-4CF7-B84F-44BF2473E50D}"/>
              </a:ext>
            </a:extLst>
          </p:cNvPr>
          <p:cNvPicPr>
            <a:picLocks noChangeAspect="1"/>
          </p:cNvPicPr>
          <p:nvPr/>
        </p:nvPicPr>
        <p:blipFill>
          <a:blip r:embed="rId2"/>
          <a:stretch>
            <a:fillRect/>
          </a:stretch>
        </p:blipFill>
        <p:spPr>
          <a:xfrm>
            <a:off x="545649" y="596929"/>
            <a:ext cx="8052709" cy="5664141"/>
          </a:xfrm>
          <a:prstGeom prst="rect">
            <a:avLst/>
          </a:prstGeom>
          <a:noFill/>
          <a:ln>
            <a:noFill/>
          </a:ln>
        </p:spPr>
      </p:pic>
      <p:cxnSp>
        <p:nvCxnSpPr>
          <p:cNvPr id="3" name="Straight Connector 4">
            <a:extLst>
              <a:ext uri="{FF2B5EF4-FFF2-40B4-BE49-F238E27FC236}">
                <a16:creationId xmlns:a16="http://schemas.microsoft.com/office/drawing/2014/main" id="{6C52FFD7-772D-443D-B061-741FDBF2984B}"/>
              </a:ext>
            </a:extLst>
          </p:cNvPr>
          <p:cNvCxnSpPr/>
          <p:nvPr/>
        </p:nvCxnSpPr>
        <p:spPr>
          <a:xfrm>
            <a:off x="1655676" y="5589242"/>
            <a:ext cx="936108" cy="0"/>
          </a:xfrm>
          <a:prstGeom prst="straightConnector1">
            <a:avLst/>
          </a:prstGeom>
          <a:noFill/>
          <a:ln w="76196" cap="flat">
            <a:solidFill>
              <a:srgbClr val="FFFFFF"/>
            </a:solidFill>
            <a:prstDash val="solid"/>
            <a:miter/>
          </a:ln>
        </p:spPr>
      </p:cxnSp>
      <p:cxnSp>
        <p:nvCxnSpPr>
          <p:cNvPr id="4" name="Straight Connector 6">
            <a:extLst>
              <a:ext uri="{FF2B5EF4-FFF2-40B4-BE49-F238E27FC236}">
                <a16:creationId xmlns:a16="http://schemas.microsoft.com/office/drawing/2014/main" id="{70F4D756-3853-4596-B2A4-FD3ACEBEACB5}"/>
              </a:ext>
            </a:extLst>
          </p:cNvPr>
          <p:cNvCxnSpPr/>
          <p:nvPr/>
        </p:nvCxnSpPr>
        <p:spPr>
          <a:xfrm>
            <a:off x="4103946" y="5589242"/>
            <a:ext cx="936107" cy="0"/>
          </a:xfrm>
          <a:prstGeom prst="straightConnector1">
            <a:avLst/>
          </a:prstGeom>
          <a:noFill/>
          <a:ln w="76196" cap="flat">
            <a:solidFill>
              <a:srgbClr val="FFFFFF"/>
            </a:solidFill>
            <a:prstDash val="solid"/>
            <a:miter/>
          </a:ln>
        </p:spPr>
      </p:cxnSp>
      <p:cxnSp>
        <p:nvCxnSpPr>
          <p:cNvPr id="5" name="Straight Connector 7">
            <a:extLst>
              <a:ext uri="{FF2B5EF4-FFF2-40B4-BE49-F238E27FC236}">
                <a16:creationId xmlns:a16="http://schemas.microsoft.com/office/drawing/2014/main" id="{1603AB8E-40A8-4469-BC0C-1253AE558E2B}"/>
              </a:ext>
            </a:extLst>
          </p:cNvPr>
          <p:cNvCxnSpPr/>
          <p:nvPr/>
        </p:nvCxnSpPr>
        <p:spPr>
          <a:xfrm>
            <a:off x="2879811" y="5589242"/>
            <a:ext cx="936108" cy="0"/>
          </a:xfrm>
          <a:prstGeom prst="straightConnector1">
            <a:avLst/>
          </a:prstGeom>
          <a:noFill/>
          <a:ln w="76196" cap="flat">
            <a:solidFill>
              <a:srgbClr val="FFFFFF"/>
            </a:solidFill>
            <a:prstDash val="solid"/>
            <a:miter/>
          </a:ln>
        </p:spPr>
      </p:cxnSp>
      <p:cxnSp>
        <p:nvCxnSpPr>
          <p:cNvPr id="6" name="Straight Connector 8">
            <a:extLst>
              <a:ext uri="{FF2B5EF4-FFF2-40B4-BE49-F238E27FC236}">
                <a16:creationId xmlns:a16="http://schemas.microsoft.com/office/drawing/2014/main" id="{F896DEFE-4FD5-4CA0-A3E4-B4391D8C59AD}"/>
              </a:ext>
            </a:extLst>
          </p:cNvPr>
          <p:cNvCxnSpPr/>
          <p:nvPr/>
        </p:nvCxnSpPr>
        <p:spPr>
          <a:xfrm>
            <a:off x="5328080" y="5589242"/>
            <a:ext cx="936108" cy="0"/>
          </a:xfrm>
          <a:prstGeom prst="straightConnector1">
            <a:avLst/>
          </a:prstGeom>
          <a:noFill/>
          <a:ln w="76196" cap="flat">
            <a:solidFill>
              <a:srgbClr val="FFFFFF"/>
            </a:solidFill>
            <a:prstDash val="solid"/>
            <a:miter/>
          </a:ln>
        </p:spPr>
      </p:cxnSp>
      <p:cxnSp>
        <p:nvCxnSpPr>
          <p:cNvPr id="7" name="Straight Connector 10">
            <a:extLst>
              <a:ext uri="{FF2B5EF4-FFF2-40B4-BE49-F238E27FC236}">
                <a16:creationId xmlns:a16="http://schemas.microsoft.com/office/drawing/2014/main" id="{4AE9E00B-E162-4104-89E2-378A984DCB1E}"/>
              </a:ext>
            </a:extLst>
          </p:cNvPr>
          <p:cNvCxnSpPr/>
          <p:nvPr/>
        </p:nvCxnSpPr>
        <p:spPr>
          <a:xfrm>
            <a:off x="6552215" y="5589242"/>
            <a:ext cx="936108" cy="0"/>
          </a:xfrm>
          <a:prstGeom prst="straightConnector1">
            <a:avLst/>
          </a:prstGeom>
          <a:noFill/>
          <a:ln w="76196" cap="flat">
            <a:solidFill>
              <a:srgbClr val="FFFFFF"/>
            </a:solidFill>
            <a:prstDash val="solid"/>
            <a:miter/>
          </a:ln>
        </p:spPr>
      </p:cxnSp>
      <p:grpSp>
        <p:nvGrpSpPr>
          <p:cNvPr id="17" name="Group 16">
            <a:extLst>
              <a:ext uri="{FF2B5EF4-FFF2-40B4-BE49-F238E27FC236}">
                <a16:creationId xmlns:a16="http://schemas.microsoft.com/office/drawing/2014/main" id="{737DF33B-C437-4153-8E6C-24ADFB2CC5DF}"/>
              </a:ext>
            </a:extLst>
          </p:cNvPr>
          <p:cNvGrpSpPr/>
          <p:nvPr/>
        </p:nvGrpSpPr>
        <p:grpSpPr>
          <a:xfrm>
            <a:off x="2143524" y="1193376"/>
            <a:ext cx="4848316" cy="3649955"/>
            <a:chOff x="2143524" y="1193376"/>
            <a:chExt cx="4848316" cy="3649955"/>
          </a:xfrm>
        </p:grpSpPr>
        <p:sp>
          <p:nvSpPr>
            <p:cNvPr id="8" name="TextBox 7">
              <a:extLst>
                <a:ext uri="{FF2B5EF4-FFF2-40B4-BE49-F238E27FC236}">
                  <a16:creationId xmlns:a16="http://schemas.microsoft.com/office/drawing/2014/main" id="{DF924F85-6322-4A1C-A944-C1B06E24D01B}"/>
                </a:ext>
              </a:extLst>
            </p:cNvPr>
            <p:cNvSpPr txBox="1"/>
            <p:nvPr/>
          </p:nvSpPr>
          <p:spPr>
            <a:xfrm rot="695735">
              <a:off x="5219064" y="1449341"/>
              <a:ext cx="896520" cy="1569660"/>
            </a:xfrm>
            <a:prstGeom prst="rect">
              <a:avLst/>
            </a:prstGeom>
            <a:noFill/>
          </p:spPr>
          <p:txBody>
            <a:bodyPr wrap="square" rtlCol="0">
              <a:spAutoFit/>
            </a:bodyPr>
            <a:lstStyle/>
            <a:p>
              <a:r>
                <a:rPr lang="en-GB" sz="9600" dirty="0">
                  <a:solidFill>
                    <a:schemeClr val="bg1"/>
                  </a:solidFill>
                  <a:latin typeface="Twinkl" pitchFamily="2" charset="0"/>
                </a:rPr>
                <a:t>e</a:t>
              </a:r>
            </a:p>
          </p:txBody>
        </p:sp>
        <p:sp>
          <p:nvSpPr>
            <p:cNvPr id="9" name="TextBox 8">
              <a:extLst>
                <a:ext uri="{FF2B5EF4-FFF2-40B4-BE49-F238E27FC236}">
                  <a16:creationId xmlns:a16="http://schemas.microsoft.com/office/drawing/2014/main" id="{6132C55E-3A06-4567-91D0-8F802671BE11}"/>
                </a:ext>
              </a:extLst>
            </p:cNvPr>
            <p:cNvSpPr txBox="1"/>
            <p:nvPr/>
          </p:nvSpPr>
          <p:spPr>
            <a:xfrm rot="19288948">
              <a:off x="2143524" y="3034650"/>
              <a:ext cx="896520" cy="1569660"/>
            </a:xfrm>
            <a:prstGeom prst="rect">
              <a:avLst/>
            </a:prstGeom>
            <a:noFill/>
          </p:spPr>
          <p:txBody>
            <a:bodyPr wrap="square" rtlCol="0">
              <a:spAutoFit/>
            </a:bodyPr>
            <a:lstStyle/>
            <a:p>
              <a:r>
                <a:rPr lang="en-GB" sz="9600" dirty="0">
                  <a:solidFill>
                    <a:schemeClr val="bg1"/>
                  </a:solidFill>
                  <a:latin typeface="Twinkl" pitchFamily="2" charset="0"/>
                </a:rPr>
                <a:t>e</a:t>
              </a:r>
            </a:p>
          </p:txBody>
        </p:sp>
        <p:sp>
          <p:nvSpPr>
            <p:cNvPr id="10" name="TextBox 9">
              <a:extLst>
                <a:ext uri="{FF2B5EF4-FFF2-40B4-BE49-F238E27FC236}">
                  <a16:creationId xmlns:a16="http://schemas.microsoft.com/office/drawing/2014/main" id="{40F97F8C-54E7-42B0-AFEB-61225CC439A6}"/>
                </a:ext>
              </a:extLst>
            </p:cNvPr>
            <p:cNvSpPr txBox="1"/>
            <p:nvPr/>
          </p:nvSpPr>
          <p:spPr>
            <a:xfrm rot="695735">
              <a:off x="6095320" y="3273671"/>
              <a:ext cx="896520" cy="1569660"/>
            </a:xfrm>
            <a:prstGeom prst="rect">
              <a:avLst/>
            </a:prstGeom>
            <a:noFill/>
          </p:spPr>
          <p:txBody>
            <a:bodyPr wrap="square" rtlCol="0">
              <a:spAutoFit/>
            </a:bodyPr>
            <a:lstStyle/>
            <a:p>
              <a:r>
                <a:rPr lang="en-GB" sz="9600" dirty="0">
                  <a:solidFill>
                    <a:schemeClr val="bg1"/>
                  </a:solidFill>
                  <a:latin typeface="Twinkl" pitchFamily="2" charset="0"/>
                </a:rPr>
                <a:t>h</a:t>
              </a:r>
            </a:p>
          </p:txBody>
        </p:sp>
        <p:sp>
          <p:nvSpPr>
            <p:cNvPr id="11" name="TextBox 10">
              <a:extLst>
                <a:ext uri="{FF2B5EF4-FFF2-40B4-BE49-F238E27FC236}">
                  <a16:creationId xmlns:a16="http://schemas.microsoft.com/office/drawing/2014/main" id="{73E47DD6-C691-407D-84AF-2A298D963740}"/>
                </a:ext>
              </a:extLst>
            </p:cNvPr>
            <p:cNvSpPr txBox="1"/>
            <p:nvPr/>
          </p:nvSpPr>
          <p:spPr>
            <a:xfrm rot="695735">
              <a:off x="3247190" y="1193376"/>
              <a:ext cx="896520" cy="1569660"/>
            </a:xfrm>
            <a:prstGeom prst="rect">
              <a:avLst/>
            </a:prstGeom>
            <a:noFill/>
          </p:spPr>
          <p:txBody>
            <a:bodyPr wrap="square" rtlCol="0">
              <a:spAutoFit/>
            </a:bodyPr>
            <a:lstStyle/>
            <a:p>
              <a:r>
                <a:rPr lang="en-GB" sz="9600" dirty="0">
                  <a:solidFill>
                    <a:schemeClr val="bg1"/>
                  </a:solidFill>
                  <a:latin typeface="Twinkl" pitchFamily="2" charset="0"/>
                </a:rPr>
                <a:t>t</a:t>
              </a:r>
            </a:p>
          </p:txBody>
        </p:sp>
        <p:sp>
          <p:nvSpPr>
            <p:cNvPr id="12" name="TextBox 11">
              <a:extLst>
                <a:ext uri="{FF2B5EF4-FFF2-40B4-BE49-F238E27FC236}">
                  <a16:creationId xmlns:a16="http://schemas.microsoft.com/office/drawing/2014/main" id="{0A269E1A-B9C1-4350-9A7F-2F69B9A4EF11}"/>
                </a:ext>
              </a:extLst>
            </p:cNvPr>
            <p:cNvSpPr txBox="1"/>
            <p:nvPr/>
          </p:nvSpPr>
          <p:spPr>
            <a:xfrm rot="695735">
              <a:off x="4179582" y="2811329"/>
              <a:ext cx="896520" cy="1569660"/>
            </a:xfrm>
            <a:prstGeom prst="rect">
              <a:avLst/>
            </a:prstGeom>
            <a:noFill/>
          </p:spPr>
          <p:txBody>
            <a:bodyPr wrap="square" rtlCol="0">
              <a:spAutoFit/>
            </a:bodyPr>
            <a:lstStyle/>
            <a:p>
              <a:r>
                <a:rPr lang="en-GB" sz="9600" dirty="0">
                  <a:solidFill>
                    <a:schemeClr val="bg1"/>
                  </a:solidFill>
                  <a:latin typeface="Twinkl" pitchFamily="2" charset="0"/>
                </a:rPr>
                <a:t>s</a:t>
              </a:r>
            </a:p>
          </p:txBody>
        </p:sp>
      </p:grpSp>
      <p:grpSp>
        <p:nvGrpSpPr>
          <p:cNvPr id="13" name="Show button">
            <a:extLst>
              <a:ext uri="{FF2B5EF4-FFF2-40B4-BE49-F238E27FC236}">
                <a16:creationId xmlns:a16="http://schemas.microsoft.com/office/drawing/2014/main" id="{78968534-A541-4796-9837-EDA1C893B40A}"/>
              </a:ext>
            </a:extLst>
          </p:cNvPr>
          <p:cNvGrpSpPr>
            <a:grpSpLocks/>
          </p:cNvGrpSpPr>
          <p:nvPr/>
        </p:nvGrpSpPr>
        <p:grpSpPr bwMode="auto">
          <a:xfrm>
            <a:off x="6870700" y="5534025"/>
            <a:ext cx="1543050" cy="666750"/>
            <a:chOff x="6870780" y="5534675"/>
            <a:chExt cx="1543127" cy="666848"/>
          </a:xfrm>
        </p:grpSpPr>
        <p:sp>
          <p:nvSpPr>
            <p:cNvPr id="14" name="Rectangle: Rounded Corners 19">
              <a:extLst>
                <a:ext uri="{FF2B5EF4-FFF2-40B4-BE49-F238E27FC236}">
                  <a16:creationId xmlns:a16="http://schemas.microsoft.com/office/drawing/2014/main" id="{C988D849-C13E-4E67-9DD5-A861F839C1C2}"/>
                </a:ext>
              </a:extLst>
            </p:cNvPr>
            <p:cNvSpPr/>
            <p:nvPr/>
          </p:nvSpPr>
          <p:spPr>
            <a:xfrm>
              <a:off x="6870780" y="5650580"/>
              <a:ext cx="1143057" cy="431863"/>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Check</a:t>
              </a:r>
            </a:p>
          </p:txBody>
        </p:sp>
        <p:pic>
          <p:nvPicPr>
            <p:cNvPr id="15" name="Picture 14">
              <a:extLst>
                <a:ext uri="{FF2B5EF4-FFF2-40B4-BE49-F238E27FC236}">
                  <a16:creationId xmlns:a16="http://schemas.microsoft.com/office/drawing/2014/main" id="{E43DD1D7-FD3C-4611-AFE0-31D1835358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rgbClr val="F9B000"/>
              </a:solidFill>
            </a:ln>
          </p:spPr>
        </p:pic>
      </p:grpSp>
      <p:sp>
        <p:nvSpPr>
          <p:cNvPr id="16" name="TextBox 15">
            <a:extLst>
              <a:ext uri="{FF2B5EF4-FFF2-40B4-BE49-F238E27FC236}">
                <a16:creationId xmlns:a16="http://schemas.microsoft.com/office/drawing/2014/main" id="{A371B2C0-33F2-46E9-9BB5-A8F0F094E6FE}"/>
              </a:ext>
            </a:extLst>
          </p:cNvPr>
          <p:cNvSpPr txBox="1"/>
          <p:nvPr/>
        </p:nvSpPr>
        <p:spPr>
          <a:xfrm>
            <a:off x="1804494" y="4188166"/>
            <a:ext cx="7903891" cy="1569660"/>
          </a:xfrm>
          <a:prstGeom prst="rect">
            <a:avLst/>
          </a:prstGeom>
          <a:noFill/>
        </p:spPr>
        <p:txBody>
          <a:bodyPr wrap="square" rtlCol="0">
            <a:spAutoFit/>
          </a:bodyPr>
          <a:lstStyle/>
          <a:p>
            <a:r>
              <a:rPr lang="en-GB" sz="9600" kern="1400" spc="5000" dirty="0">
                <a:solidFill>
                  <a:schemeClr val="bg1"/>
                </a:solidFill>
                <a:latin typeface="Twinkl" pitchFamily="2" charset="0"/>
              </a:rPr>
              <a:t>these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nextCondLst>
                <p:cond evt="onClick" delay="0">
                  <p:tgtEl>
                    <p:spTgt spid="13"/>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name="Slide77">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E5CA1B9-7FC2-42B5-9468-CD8ABB7A5FA5}"/>
              </a:ext>
            </a:extLst>
          </p:cNvPr>
          <p:cNvPicPr>
            <a:picLocks noChangeAspect="1"/>
          </p:cNvPicPr>
          <p:nvPr/>
        </p:nvPicPr>
        <p:blipFill>
          <a:blip r:embed="rId2"/>
          <a:stretch>
            <a:fillRect/>
          </a:stretch>
        </p:blipFill>
        <p:spPr>
          <a:xfrm>
            <a:off x="545649" y="596929"/>
            <a:ext cx="8052709" cy="5664141"/>
          </a:xfrm>
          <a:prstGeom prst="rect">
            <a:avLst/>
          </a:prstGeom>
          <a:noFill/>
          <a:ln>
            <a:noFill/>
          </a:ln>
        </p:spPr>
      </p:pic>
      <p:cxnSp>
        <p:nvCxnSpPr>
          <p:cNvPr id="3" name="Straight Connector 4">
            <a:extLst>
              <a:ext uri="{FF2B5EF4-FFF2-40B4-BE49-F238E27FC236}">
                <a16:creationId xmlns:a16="http://schemas.microsoft.com/office/drawing/2014/main" id="{797D0215-CC3C-4297-9272-5B3F6ADCE41B}"/>
              </a:ext>
            </a:extLst>
          </p:cNvPr>
          <p:cNvCxnSpPr/>
          <p:nvPr/>
        </p:nvCxnSpPr>
        <p:spPr>
          <a:xfrm>
            <a:off x="1655676" y="5589242"/>
            <a:ext cx="936108" cy="0"/>
          </a:xfrm>
          <a:prstGeom prst="straightConnector1">
            <a:avLst/>
          </a:prstGeom>
          <a:noFill/>
          <a:ln w="76196" cap="flat">
            <a:solidFill>
              <a:srgbClr val="FFFFFF"/>
            </a:solidFill>
            <a:prstDash val="solid"/>
            <a:miter/>
          </a:ln>
        </p:spPr>
      </p:cxnSp>
      <p:cxnSp>
        <p:nvCxnSpPr>
          <p:cNvPr id="4" name="Straight Connector 6">
            <a:extLst>
              <a:ext uri="{FF2B5EF4-FFF2-40B4-BE49-F238E27FC236}">
                <a16:creationId xmlns:a16="http://schemas.microsoft.com/office/drawing/2014/main" id="{42102067-0DDC-48D9-B605-5CD4A11ACD78}"/>
              </a:ext>
            </a:extLst>
          </p:cNvPr>
          <p:cNvCxnSpPr/>
          <p:nvPr/>
        </p:nvCxnSpPr>
        <p:spPr>
          <a:xfrm>
            <a:off x="4103946" y="5589242"/>
            <a:ext cx="936107" cy="0"/>
          </a:xfrm>
          <a:prstGeom prst="straightConnector1">
            <a:avLst/>
          </a:prstGeom>
          <a:noFill/>
          <a:ln w="76196" cap="flat">
            <a:solidFill>
              <a:srgbClr val="FFFFFF"/>
            </a:solidFill>
            <a:prstDash val="solid"/>
            <a:miter/>
          </a:ln>
        </p:spPr>
      </p:cxnSp>
      <p:cxnSp>
        <p:nvCxnSpPr>
          <p:cNvPr id="5" name="Straight Connector 7">
            <a:extLst>
              <a:ext uri="{FF2B5EF4-FFF2-40B4-BE49-F238E27FC236}">
                <a16:creationId xmlns:a16="http://schemas.microsoft.com/office/drawing/2014/main" id="{FBEF6EF1-EE6C-47B6-A0A5-50142E7FA21E}"/>
              </a:ext>
            </a:extLst>
          </p:cNvPr>
          <p:cNvCxnSpPr/>
          <p:nvPr/>
        </p:nvCxnSpPr>
        <p:spPr>
          <a:xfrm>
            <a:off x="2879811" y="5589242"/>
            <a:ext cx="936108" cy="0"/>
          </a:xfrm>
          <a:prstGeom prst="straightConnector1">
            <a:avLst/>
          </a:prstGeom>
          <a:noFill/>
          <a:ln w="76196" cap="flat">
            <a:solidFill>
              <a:srgbClr val="FFFFFF"/>
            </a:solidFill>
            <a:prstDash val="solid"/>
            <a:miter/>
          </a:ln>
        </p:spPr>
      </p:cxnSp>
      <p:cxnSp>
        <p:nvCxnSpPr>
          <p:cNvPr id="6" name="Straight Connector 8">
            <a:extLst>
              <a:ext uri="{FF2B5EF4-FFF2-40B4-BE49-F238E27FC236}">
                <a16:creationId xmlns:a16="http://schemas.microsoft.com/office/drawing/2014/main" id="{160B7EC3-80B5-4422-BD5E-96AAA7DE5BDC}"/>
              </a:ext>
            </a:extLst>
          </p:cNvPr>
          <p:cNvCxnSpPr/>
          <p:nvPr/>
        </p:nvCxnSpPr>
        <p:spPr>
          <a:xfrm>
            <a:off x="5328080" y="5589242"/>
            <a:ext cx="936108" cy="0"/>
          </a:xfrm>
          <a:prstGeom prst="straightConnector1">
            <a:avLst/>
          </a:prstGeom>
          <a:noFill/>
          <a:ln w="76196" cap="flat">
            <a:solidFill>
              <a:srgbClr val="FFFFFF"/>
            </a:solidFill>
            <a:prstDash val="solid"/>
            <a:miter/>
          </a:ln>
        </p:spPr>
      </p:cxnSp>
      <p:cxnSp>
        <p:nvCxnSpPr>
          <p:cNvPr id="7" name="Straight Connector 10">
            <a:extLst>
              <a:ext uri="{FF2B5EF4-FFF2-40B4-BE49-F238E27FC236}">
                <a16:creationId xmlns:a16="http://schemas.microsoft.com/office/drawing/2014/main" id="{9533DF17-D515-4773-AFEB-0B1C5C56167B}"/>
              </a:ext>
            </a:extLst>
          </p:cNvPr>
          <p:cNvCxnSpPr/>
          <p:nvPr/>
        </p:nvCxnSpPr>
        <p:spPr>
          <a:xfrm>
            <a:off x="6552215" y="5589242"/>
            <a:ext cx="936108" cy="0"/>
          </a:xfrm>
          <a:prstGeom prst="straightConnector1">
            <a:avLst/>
          </a:prstGeom>
          <a:noFill/>
          <a:ln w="76196" cap="flat">
            <a:solidFill>
              <a:srgbClr val="FFFFFF"/>
            </a:solidFill>
            <a:prstDash val="solid"/>
            <a:miter/>
          </a:ln>
        </p:spPr>
      </p:cxnSp>
      <p:grpSp>
        <p:nvGrpSpPr>
          <p:cNvPr id="17" name="Group 16">
            <a:extLst>
              <a:ext uri="{FF2B5EF4-FFF2-40B4-BE49-F238E27FC236}">
                <a16:creationId xmlns:a16="http://schemas.microsoft.com/office/drawing/2014/main" id="{03600FF3-CCFA-49CA-A99C-D668F1AE6FCD}"/>
              </a:ext>
            </a:extLst>
          </p:cNvPr>
          <p:cNvGrpSpPr/>
          <p:nvPr/>
        </p:nvGrpSpPr>
        <p:grpSpPr>
          <a:xfrm>
            <a:off x="2314239" y="1290088"/>
            <a:ext cx="4488019" cy="3314221"/>
            <a:chOff x="2314239" y="1290088"/>
            <a:chExt cx="4488019" cy="3314221"/>
          </a:xfrm>
        </p:grpSpPr>
        <p:sp>
          <p:nvSpPr>
            <p:cNvPr id="8" name="TextBox 7">
              <a:extLst>
                <a:ext uri="{FF2B5EF4-FFF2-40B4-BE49-F238E27FC236}">
                  <a16:creationId xmlns:a16="http://schemas.microsoft.com/office/drawing/2014/main" id="{9885B304-FC05-4156-BE8D-2258E4980B3B}"/>
                </a:ext>
              </a:extLst>
            </p:cNvPr>
            <p:cNvSpPr txBox="1"/>
            <p:nvPr/>
          </p:nvSpPr>
          <p:spPr>
            <a:xfrm rot="695735">
              <a:off x="5477344" y="3034649"/>
              <a:ext cx="896520" cy="1569660"/>
            </a:xfrm>
            <a:prstGeom prst="rect">
              <a:avLst/>
            </a:prstGeom>
            <a:noFill/>
          </p:spPr>
          <p:txBody>
            <a:bodyPr wrap="square" rtlCol="0">
              <a:spAutoFit/>
            </a:bodyPr>
            <a:lstStyle/>
            <a:p>
              <a:r>
                <a:rPr lang="en-GB" sz="9600" dirty="0">
                  <a:solidFill>
                    <a:schemeClr val="bg1"/>
                  </a:solidFill>
                  <a:latin typeface="Twinkl" pitchFamily="2" charset="0"/>
                </a:rPr>
                <a:t>h</a:t>
              </a:r>
            </a:p>
          </p:txBody>
        </p:sp>
        <p:sp>
          <p:nvSpPr>
            <p:cNvPr id="9" name="TextBox 8">
              <a:extLst>
                <a:ext uri="{FF2B5EF4-FFF2-40B4-BE49-F238E27FC236}">
                  <a16:creationId xmlns:a16="http://schemas.microsoft.com/office/drawing/2014/main" id="{C6E3E2B6-25DB-4D39-AEE8-75E859D271DB}"/>
                </a:ext>
              </a:extLst>
            </p:cNvPr>
            <p:cNvSpPr txBox="1"/>
            <p:nvPr/>
          </p:nvSpPr>
          <p:spPr>
            <a:xfrm rot="19288948">
              <a:off x="2314239" y="1457240"/>
              <a:ext cx="896520" cy="1569660"/>
            </a:xfrm>
            <a:prstGeom prst="rect">
              <a:avLst/>
            </a:prstGeom>
            <a:noFill/>
          </p:spPr>
          <p:txBody>
            <a:bodyPr wrap="square" rtlCol="0">
              <a:spAutoFit/>
            </a:bodyPr>
            <a:lstStyle/>
            <a:p>
              <a:r>
                <a:rPr lang="en-GB" sz="9600" dirty="0">
                  <a:solidFill>
                    <a:schemeClr val="bg1"/>
                  </a:solidFill>
                  <a:latin typeface="Twinkl" pitchFamily="2" charset="0"/>
                </a:rPr>
                <a:t>m</a:t>
              </a:r>
            </a:p>
          </p:txBody>
        </p:sp>
        <p:sp>
          <p:nvSpPr>
            <p:cNvPr id="10" name="TextBox 9">
              <a:extLst>
                <a:ext uri="{FF2B5EF4-FFF2-40B4-BE49-F238E27FC236}">
                  <a16:creationId xmlns:a16="http://schemas.microsoft.com/office/drawing/2014/main" id="{71C50F08-ABB0-4CDC-B500-C3BD06508BF9}"/>
                </a:ext>
              </a:extLst>
            </p:cNvPr>
            <p:cNvSpPr txBox="1"/>
            <p:nvPr/>
          </p:nvSpPr>
          <p:spPr>
            <a:xfrm rot="695735">
              <a:off x="5905738" y="1290088"/>
              <a:ext cx="896520" cy="1569660"/>
            </a:xfrm>
            <a:prstGeom prst="rect">
              <a:avLst/>
            </a:prstGeom>
            <a:noFill/>
          </p:spPr>
          <p:txBody>
            <a:bodyPr wrap="square" rtlCol="0">
              <a:spAutoFit/>
            </a:bodyPr>
            <a:lstStyle/>
            <a:p>
              <a:r>
                <a:rPr lang="en-GB" sz="9600" dirty="0">
                  <a:solidFill>
                    <a:schemeClr val="bg1"/>
                  </a:solidFill>
                  <a:latin typeface="Twinkl" pitchFamily="2" charset="0"/>
                </a:rPr>
                <a:t>t</a:t>
              </a:r>
            </a:p>
          </p:txBody>
        </p:sp>
        <p:sp>
          <p:nvSpPr>
            <p:cNvPr id="11" name="TextBox 10">
              <a:extLst>
                <a:ext uri="{FF2B5EF4-FFF2-40B4-BE49-F238E27FC236}">
                  <a16:creationId xmlns:a16="http://schemas.microsoft.com/office/drawing/2014/main" id="{A9E90419-99DC-4382-81E5-84CB98DC1429}"/>
                </a:ext>
              </a:extLst>
            </p:cNvPr>
            <p:cNvSpPr txBox="1"/>
            <p:nvPr/>
          </p:nvSpPr>
          <p:spPr>
            <a:xfrm rot="695735">
              <a:off x="3232984" y="2902811"/>
              <a:ext cx="896520" cy="1569660"/>
            </a:xfrm>
            <a:prstGeom prst="rect">
              <a:avLst/>
            </a:prstGeom>
            <a:noFill/>
          </p:spPr>
          <p:txBody>
            <a:bodyPr wrap="square" rtlCol="0">
              <a:spAutoFit/>
            </a:bodyPr>
            <a:lstStyle/>
            <a:p>
              <a:r>
                <a:rPr lang="en-GB" sz="9600" dirty="0">
                  <a:solidFill>
                    <a:schemeClr val="bg1"/>
                  </a:solidFill>
                  <a:latin typeface="Twinkl" pitchFamily="2" charset="0"/>
                </a:rPr>
                <a:t>e</a:t>
              </a:r>
            </a:p>
          </p:txBody>
        </p:sp>
        <p:sp>
          <p:nvSpPr>
            <p:cNvPr id="12" name="TextBox 11">
              <a:extLst>
                <a:ext uri="{FF2B5EF4-FFF2-40B4-BE49-F238E27FC236}">
                  <a16:creationId xmlns:a16="http://schemas.microsoft.com/office/drawing/2014/main" id="{BF64AA14-6693-41DE-B2C1-1F2211E6939B}"/>
                </a:ext>
              </a:extLst>
            </p:cNvPr>
            <p:cNvSpPr txBox="1"/>
            <p:nvPr/>
          </p:nvSpPr>
          <p:spPr>
            <a:xfrm rot="695735">
              <a:off x="4258242" y="1707982"/>
              <a:ext cx="896520" cy="1569660"/>
            </a:xfrm>
            <a:prstGeom prst="rect">
              <a:avLst/>
            </a:prstGeom>
            <a:noFill/>
          </p:spPr>
          <p:txBody>
            <a:bodyPr wrap="square" rtlCol="0">
              <a:spAutoFit/>
            </a:bodyPr>
            <a:lstStyle/>
            <a:p>
              <a:r>
                <a:rPr lang="en-GB" sz="9600" dirty="0">
                  <a:solidFill>
                    <a:schemeClr val="bg1"/>
                  </a:solidFill>
                  <a:latin typeface="Twinkl" pitchFamily="2" charset="0"/>
                </a:rPr>
                <a:t>e</a:t>
              </a:r>
            </a:p>
          </p:txBody>
        </p:sp>
      </p:grpSp>
      <p:grpSp>
        <p:nvGrpSpPr>
          <p:cNvPr id="13" name="Show button">
            <a:extLst>
              <a:ext uri="{FF2B5EF4-FFF2-40B4-BE49-F238E27FC236}">
                <a16:creationId xmlns:a16="http://schemas.microsoft.com/office/drawing/2014/main" id="{9385FDBF-09E1-4C56-AC57-D3DA61AB0456}"/>
              </a:ext>
            </a:extLst>
          </p:cNvPr>
          <p:cNvGrpSpPr>
            <a:grpSpLocks/>
          </p:cNvGrpSpPr>
          <p:nvPr/>
        </p:nvGrpSpPr>
        <p:grpSpPr bwMode="auto">
          <a:xfrm>
            <a:off x="6870700" y="5534025"/>
            <a:ext cx="1543050" cy="666750"/>
            <a:chOff x="6870780" y="5534675"/>
            <a:chExt cx="1543127" cy="666848"/>
          </a:xfrm>
        </p:grpSpPr>
        <p:sp>
          <p:nvSpPr>
            <p:cNvPr id="14" name="Rectangle: Rounded Corners 19">
              <a:extLst>
                <a:ext uri="{FF2B5EF4-FFF2-40B4-BE49-F238E27FC236}">
                  <a16:creationId xmlns:a16="http://schemas.microsoft.com/office/drawing/2014/main" id="{5D94C992-2FAE-4849-B666-8260B3DED851}"/>
                </a:ext>
              </a:extLst>
            </p:cNvPr>
            <p:cNvSpPr/>
            <p:nvPr/>
          </p:nvSpPr>
          <p:spPr>
            <a:xfrm>
              <a:off x="6870780" y="5650580"/>
              <a:ext cx="1143057" cy="431863"/>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Check</a:t>
              </a:r>
            </a:p>
          </p:txBody>
        </p:sp>
        <p:pic>
          <p:nvPicPr>
            <p:cNvPr id="15" name="Picture 14">
              <a:extLst>
                <a:ext uri="{FF2B5EF4-FFF2-40B4-BE49-F238E27FC236}">
                  <a16:creationId xmlns:a16="http://schemas.microsoft.com/office/drawing/2014/main" id="{4F56E717-FE39-4C9B-908A-EF0B412D8E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rgbClr val="F9B000"/>
              </a:solidFill>
            </a:ln>
          </p:spPr>
        </p:pic>
      </p:grpSp>
      <p:sp>
        <p:nvSpPr>
          <p:cNvPr id="16" name="TextBox 15">
            <a:extLst>
              <a:ext uri="{FF2B5EF4-FFF2-40B4-BE49-F238E27FC236}">
                <a16:creationId xmlns:a16="http://schemas.microsoft.com/office/drawing/2014/main" id="{E78FA3F3-1059-4A57-90B9-ED3A9785E99D}"/>
              </a:ext>
            </a:extLst>
          </p:cNvPr>
          <p:cNvSpPr txBox="1"/>
          <p:nvPr/>
        </p:nvSpPr>
        <p:spPr>
          <a:xfrm>
            <a:off x="1677901" y="4181559"/>
            <a:ext cx="7903891" cy="1569660"/>
          </a:xfrm>
          <a:prstGeom prst="rect">
            <a:avLst/>
          </a:prstGeom>
          <a:noFill/>
        </p:spPr>
        <p:txBody>
          <a:bodyPr wrap="square" rtlCol="0">
            <a:spAutoFit/>
          </a:bodyPr>
          <a:lstStyle/>
          <a:p>
            <a:r>
              <a:rPr lang="en-GB" sz="9600" kern="1400" spc="5000" dirty="0">
                <a:solidFill>
                  <a:schemeClr val="bg1"/>
                </a:solidFill>
                <a:latin typeface="Twinkl" pitchFamily="2" charset="0"/>
              </a:rPr>
              <a:t>th</a:t>
            </a:r>
            <a:r>
              <a:rPr lang="en-GB" sz="9600" kern="1400" spc="4000" dirty="0">
                <a:solidFill>
                  <a:schemeClr val="bg1"/>
                </a:solidFill>
                <a:latin typeface="Twinkl" pitchFamily="2" charset="0"/>
              </a:rPr>
              <a:t>em</a:t>
            </a:r>
            <a:r>
              <a:rPr lang="en-GB" sz="9600" kern="1400" spc="2000" dirty="0">
                <a:solidFill>
                  <a:schemeClr val="bg1"/>
                </a:solidFill>
                <a:latin typeface="Twinkl" pitchFamily="2" charset="0"/>
              </a:rPr>
              <a:t>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xit" presetSubtype="0" fill="hold"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name="Slide78">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9E839C6-1B19-4B0A-B429-3F0BA12FE8F4}"/>
              </a:ext>
            </a:extLst>
          </p:cNvPr>
          <p:cNvPicPr>
            <a:picLocks noChangeAspect="1"/>
          </p:cNvPicPr>
          <p:nvPr/>
        </p:nvPicPr>
        <p:blipFill>
          <a:blip r:embed="rId2"/>
          <a:stretch>
            <a:fillRect/>
          </a:stretch>
        </p:blipFill>
        <p:spPr>
          <a:xfrm>
            <a:off x="545649" y="596929"/>
            <a:ext cx="8052709" cy="5664141"/>
          </a:xfrm>
          <a:prstGeom prst="rect">
            <a:avLst/>
          </a:prstGeom>
          <a:noFill/>
          <a:ln>
            <a:noFill/>
          </a:ln>
        </p:spPr>
      </p:pic>
      <p:cxnSp>
        <p:nvCxnSpPr>
          <p:cNvPr id="3" name="Straight Connector 4">
            <a:extLst>
              <a:ext uri="{FF2B5EF4-FFF2-40B4-BE49-F238E27FC236}">
                <a16:creationId xmlns:a16="http://schemas.microsoft.com/office/drawing/2014/main" id="{05DAEA76-67FF-46CE-8769-0AFB29DC7BFC}"/>
              </a:ext>
            </a:extLst>
          </p:cNvPr>
          <p:cNvCxnSpPr/>
          <p:nvPr/>
        </p:nvCxnSpPr>
        <p:spPr>
          <a:xfrm>
            <a:off x="2267739" y="5589242"/>
            <a:ext cx="936108" cy="0"/>
          </a:xfrm>
          <a:prstGeom prst="straightConnector1">
            <a:avLst/>
          </a:prstGeom>
          <a:noFill/>
          <a:ln w="76196" cap="flat">
            <a:solidFill>
              <a:srgbClr val="FFFFFF"/>
            </a:solidFill>
            <a:prstDash val="solid"/>
            <a:miter/>
          </a:ln>
        </p:spPr>
      </p:cxnSp>
      <p:cxnSp>
        <p:nvCxnSpPr>
          <p:cNvPr id="4" name="Straight Connector 6">
            <a:extLst>
              <a:ext uri="{FF2B5EF4-FFF2-40B4-BE49-F238E27FC236}">
                <a16:creationId xmlns:a16="http://schemas.microsoft.com/office/drawing/2014/main" id="{0D3EB87C-FD62-4346-92F3-7C77A6803B2B}"/>
              </a:ext>
            </a:extLst>
          </p:cNvPr>
          <p:cNvCxnSpPr/>
          <p:nvPr/>
        </p:nvCxnSpPr>
        <p:spPr>
          <a:xfrm>
            <a:off x="4716017" y="5589242"/>
            <a:ext cx="936099" cy="0"/>
          </a:xfrm>
          <a:prstGeom prst="straightConnector1">
            <a:avLst/>
          </a:prstGeom>
          <a:noFill/>
          <a:ln w="76196" cap="flat">
            <a:solidFill>
              <a:srgbClr val="FFFFFF"/>
            </a:solidFill>
            <a:prstDash val="solid"/>
            <a:miter/>
          </a:ln>
        </p:spPr>
      </p:cxnSp>
      <p:cxnSp>
        <p:nvCxnSpPr>
          <p:cNvPr id="5" name="Straight Connector 7">
            <a:extLst>
              <a:ext uri="{FF2B5EF4-FFF2-40B4-BE49-F238E27FC236}">
                <a16:creationId xmlns:a16="http://schemas.microsoft.com/office/drawing/2014/main" id="{C32632FE-14F3-4969-8A61-BA299567FBE1}"/>
              </a:ext>
            </a:extLst>
          </p:cNvPr>
          <p:cNvCxnSpPr/>
          <p:nvPr/>
        </p:nvCxnSpPr>
        <p:spPr>
          <a:xfrm>
            <a:off x="3491883" y="5589242"/>
            <a:ext cx="936098" cy="0"/>
          </a:xfrm>
          <a:prstGeom prst="straightConnector1">
            <a:avLst/>
          </a:prstGeom>
          <a:noFill/>
          <a:ln w="76196" cap="flat">
            <a:solidFill>
              <a:srgbClr val="FFFFFF"/>
            </a:solidFill>
            <a:prstDash val="solid"/>
            <a:miter/>
          </a:ln>
        </p:spPr>
      </p:cxnSp>
      <p:cxnSp>
        <p:nvCxnSpPr>
          <p:cNvPr id="6" name="Straight Connector 8">
            <a:extLst>
              <a:ext uri="{FF2B5EF4-FFF2-40B4-BE49-F238E27FC236}">
                <a16:creationId xmlns:a16="http://schemas.microsoft.com/office/drawing/2014/main" id="{E23F4A01-C568-46DF-9D32-41BB820C3330}"/>
              </a:ext>
            </a:extLst>
          </p:cNvPr>
          <p:cNvCxnSpPr/>
          <p:nvPr/>
        </p:nvCxnSpPr>
        <p:spPr>
          <a:xfrm>
            <a:off x="5940152" y="5589242"/>
            <a:ext cx="936108" cy="0"/>
          </a:xfrm>
          <a:prstGeom prst="straightConnector1">
            <a:avLst/>
          </a:prstGeom>
          <a:noFill/>
          <a:ln w="76196" cap="flat">
            <a:solidFill>
              <a:srgbClr val="FFFFFF"/>
            </a:solidFill>
            <a:prstDash val="solid"/>
            <a:miter/>
          </a:ln>
        </p:spPr>
      </p:cxnSp>
      <p:grpSp>
        <p:nvGrpSpPr>
          <p:cNvPr id="21" name="Group 20">
            <a:extLst>
              <a:ext uri="{FF2B5EF4-FFF2-40B4-BE49-F238E27FC236}">
                <a16:creationId xmlns:a16="http://schemas.microsoft.com/office/drawing/2014/main" id="{71EBF15C-4757-4175-8CCA-42DBBC3F3583}"/>
              </a:ext>
            </a:extLst>
          </p:cNvPr>
          <p:cNvGrpSpPr/>
          <p:nvPr/>
        </p:nvGrpSpPr>
        <p:grpSpPr>
          <a:xfrm>
            <a:off x="2283669" y="1006290"/>
            <a:ext cx="4209712" cy="3375926"/>
            <a:chOff x="2283669" y="1006290"/>
            <a:chExt cx="4209712" cy="3375926"/>
          </a:xfrm>
        </p:grpSpPr>
        <p:sp>
          <p:nvSpPr>
            <p:cNvPr id="12" name="TextBox 11">
              <a:extLst>
                <a:ext uri="{FF2B5EF4-FFF2-40B4-BE49-F238E27FC236}">
                  <a16:creationId xmlns:a16="http://schemas.microsoft.com/office/drawing/2014/main" id="{83B3D1E2-0F3F-473D-AC69-C78BF7CB8046}"/>
                </a:ext>
              </a:extLst>
            </p:cNvPr>
            <p:cNvSpPr txBox="1"/>
            <p:nvPr/>
          </p:nvSpPr>
          <p:spPr>
            <a:xfrm rot="1357146">
              <a:off x="4068057" y="2644169"/>
              <a:ext cx="896520" cy="1569660"/>
            </a:xfrm>
            <a:prstGeom prst="rect">
              <a:avLst/>
            </a:prstGeom>
            <a:noFill/>
          </p:spPr>
          <p:txBody>
            <a:bodyPr wrap="square" rtlCol="0">
              <a:spAutoFit/>
            </a:bodyPr>
            <a:lstStyle/>
            <a:p>
              <a:r>
                <a:rPr lang="en-GB" sz="9600" dirty="0">
                  <a:solidFill>
                    <a:schemeClr val="bg1"/>
                  </a:solidFill>
                  <a:latin typeface="Twinkl" pitchFamily="2" charset="0"/>
                </a:rPr>
                <a:t>e</a:t>
              </a:r>
            </a:p>
          </p:txBody>
        </p:sp>
        <p:sp>
          <p:nvSpPr>
            <p:cNvPr id="13" name="TextBox 12">
              <a:extLst>
                <a:ext uri="{FF2B5EF4-FFF2-40B4-BE49-F238E27FC236}">
                  <a16:creationId xmlns:a16="http://schemas.microsoft.com/office/drawing/2014/main" id="{0DB9F3B3-EB11-413B-8F47-12BA907E15EC}"/>
                </a:ext>
              </a:extLst>
            </p:cNvPr>
            <p:cNvSpPr txBox="1"/>
            <p:nvPr/>
          </p:nvSpPr>
          <p:spPr>
            <a:xfrm rot="19950359">
              <a:off x="2283669" y="2806287"/>
              <a:ext cx="896520" cy="1569660"/>
            </a:xfrm>
            <a:prstGeom prst="rect">
              <a:avLst/>
            </a:prstGeom>
            <a:noFill/>
          </p:spPr>
          <p:txBody>
            <a:bodyPr wrap="square" rtlCol="0">
              <a:spAutoFit/>
            </a:bodyPr>
            <a:lstStyle/>
            <a:p>
              <a:r>
                <a:rPr lang="en-GB" sz="9600" dirty="0">
                  <a:solidFill>
                    <a:schemeClr val="bg1"/>
                  </a:solidFill>
                  <a:latin typeface="Twinkl" pitchFamily="2" charset="0"/>
                </a:rPr>
                <a:t>v</a:t>
              </a:r>
            </a:p>
          </p:txBody>
        </p:sp>
        <p:sp>
          <p:nvSpPr>
            <p:cNvPr id="14" name="TextBox 13">
              <a:extLst>
                <a:ext uri="{FF2B5EF4-FFF2-40B4-BE49-F238E27FC236}">
                  <a16:creationId xmlns:a16="http://schemas.microsoft.com/office/drawing/2014/main" id="{7D5AF376-B8B1-4DFE-8351-150900CF9A3D}"/>
                </a:ext>
              </a:extLst>
            </p:cNvPr>
            <p:cNvSpPr txBox="1"/>
            <p:nvPr/>
          </p:nvSpPr>
          <p:spPr>
            <a:xfrm rot="1357146">
              <a:off x="5596861" y="2812556"/>
              <a:ext cx="896520" cy="1569660"/>
            </a:xfrm>
            <a:prstGeom prst="rect">
              <a:avLst/>
            </a:prstGeom>
            <a:noFill/>
          </p:spPr>
          <p:txBody>
            <a:bodyPr wrap="square" rtlCol="0">
              <a:spAutoFit/>
            </a:bodyPr>
            <a:lstStyle/>
            <a:p>
              <a:r>
                <a:rPr lang="en-GB" sz="9600" dirty="0">
                  <a:solidFill>
                    <a:schemeClr val="bg1"/>
                  </a:solidFill>
                  <a:latin typeface="Twinkl" pitchFamily="2" charset="0"/>
                </a:rPr>
                <a:t>n</a:t>
              </a:r>
            </a:p>
          </p:txBody>
        </p:sp>
        <p:sp>
          <p:nvSpPr>
            <p:cNvPr id="15" name="TextBox 14">
              <a:extLst>
                <a:ext uri="{FF2B5EF4-FFF2-40B4-BE49-F238E27FC236}">
                  <a16:creationId xmlns:a16="http://schemas.microsoft.com/office/drawing/2014/main" id="{E7589C6E-5296-4450-8EB0-37C0505D7DF8}"/>
                </a:ext>
              </a:extLst>
            </p:cNvPr>
            <p:cNvSpPr txBox="1"/>
            <p:nvPr/>
          </p:nvSpPr>
          <p:spPr>
            <a:xfrm rot="1357146">
              <a:off x="4068057" y="1006290"/>
              <a:ext cx="896520" cy="1569660"/>
            </a:xfrm>
            <a:prstGeom prst="rect">
              <a:avLst/>
            </a:prstGeom>
            <a:noFill/>
          </p:spPr>
          <p:txBody>
            <a:bodyPr wrap="square" rtlCol="0">
              <a:spAutoFit/>
            </a:bodyPr>
            <a:lstStyle/>
            <a:p>
              <a:r>
                <a:rPr lang="en-GB" sz="9600" dirty="0">
                  <a:solidFill>
                    <a:schemeClr val="bg1"/>
                  </a:solidFill>
                  <a:latin typeface="Twinkl" pitchFamily="2" charset="0"/>
                </a:rPr>
                <a:t>e</a:t>
              </a:r>
            </a:p>
          </p:txBody>
        </p:sp>
      </p:grpSp>
      <p:grpSp>
        <p:nvGrpSpPr>
          <p:cNvPr id="16" name="Show button">
            <a:extLst>
              <a:ext uri="{FF2B5EF4-FFF2-40B4-BE49-F238E27FC236}">
                <a16:creationId xmlns:a16="http://schemas.microsoft.com/office/drawing/2014/main" id="{3F406172-0549-441C-82BF-C0641EB371A5}"/>
              </a:ext>
            </a:extLst>
          </p:cNvPr>
          <p:cNvGrpSpPr>
            <a:grpSpLocks/>
          </p:cNvGrpSpPr>
          <p:nvPr/>
        </p:nvGrpSpPr>
        <p:grpSpPr bwMode="auto">
          <a:xfrm>
            <a:off x="6870700" y="5534025"/>
            <a:ext cx="1543050" cy="666750"/>
            <a:chOff x="6870780" y="5534675"/>
            <a:chExt cx="1543127" cy="666848"/>
          </a:xfrm>
        </p:grpSpPr>
        <p:sp>
          <p:nvSpPr>
            <p:cNvPr id="17" name="Rectangle: Rounded Corners 19">
              <a:extLst>
                <a:ext uri="{FF2B5EF4-FFF2-40B4-BE49-F238E27FC236}">
                  <a16:creationId xmlns:a16="http://schemas.microsoft.com/office/drawing/2014/main" id="{7C784A5C-DFD2-4C78-8CE1-6C92758FC87B}"/>
                </a:ext>
              </a:extLst>
            </p:cNvPr>
            <p:cNvSpPr/>
            <p:nvPr/>
          </p:nvSpPr>
          <p:spPr>
            <a:xfrm>
              <a:off x="6870780" y="5650580"/>
              <a:ext cx="1143057" cy="431863"/>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Check</a:t>
              </a:r>
            </a:p>
          </p:txBody>
        </p:sp>
        <p:pic>
          <p:nvPicPr>
            <p:cNvPr id="18" name="Picture 17">
              <a:extLst>
                <a:ext uri="{FF2B5EF4-FFF2-40B4-BE49-F238E27FC236}">
                  <a16:creationId xmlns:a16="http://schemas.microsoft.com/office/drawing/2014/main" id="{896D3F89-F790-4A9F-813A-829B869734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rgbClr val="F9B000"/>
              </a:solidFill>
            </a:ln>
          </p:spPr>
        </p:pic>
      </p:grpSp>
      <p:sp>
        <p:nvSpPr>
          <p:cNvPr id="20" name="TextBox 19">
            <a:extLst>
              <a:ext uri="{FF2B5EF4-FFF2-40B4-BE49-F238E27FC236}">
                <a16:creationId xmlns:a16="http://schemas.microsoft.com/office/drawing/2014/main" id="{9BA5A1E7-6F1C-489C-BF1E-F6994B9183A6}"/>
              </a:ext>
            </a:extLst>
          </p:cNvPr>
          <p:cNvSpPr txBox="1"/>
          <p:nvPr/>
        </p:nvSpPr>
        <p:spPr>
          <a:xfrm>
            <a:off x="2362989" y="4245669"/>
            <a:ext cx="5479196" cy="1569660"/>
          </a:xfrm>
          <a:prstGeom prst="rect">
            <a:avLst/>
          </a:prstGeom>
          <a:noFill/>
        </p:spPr>
        <p:txBody>
          <a:bodyPr wrap="square" rtlCol="0">
            <a:spAutoFit/>
          </a:bodyPr>
          <a:lstStyle/>
          <a:p>
            <a:r>
              <a:rPr lang="en-GB" sz="9600" kern="1400" spc="5000" dirty="0">
                <a:solidFill>
                  <a:schemeClr val="bg1"/>
                </a:solidFill>
                <a:latin typeface="Twinkl" pitchFamily="2" charset="0"/>
              </a:rPr>
              <a:t>even</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xit" presetSubtype="0" fill="hold"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9E839C6-1B19-4B0A-B429-3F0BA12FE8F4}"/>
              </a:ext>
            </a:extLst>
          </p:cNvPr>
          <p:cNvPicPr>
            <a:picLocks noChangeAspect="1"/>
          </p:cNvPicPr>
          <p:nvPr/>
        </p:nvPicPr>
        <p:blipFill>
          <a:blip r:embed="rId2"/>
          <a:stretch>
            <a:fillRect/>
          </a:stretch>
        </p:blipFill>
        <p:spPr>
          <a:xfrm>
            <a:off x="545649" y="596929"/>
            <a:ext cx="8052709" cy="5664141"/>
          </a:xfrm>
          <a:prstGeom prst="rect">
            <a:avLst/>
          </a:prstGeom>
          <a:noFill/>
          <a:ln>
            <a:noFill/>
          </a:ln>
        </p:spPr>
      </p:pic>
      <p:grpSp>
        <p:nvGrpSpPr>
          <p:cNvPr id="51" name="Group 50">
            <a:extLst>
              <a:ext uri="{FF2B5EF4-FFF2-40B4-BE49-F238E27FC236}">
                <a16:creationId xmlns:a16="http://schemas.microsoft.com/office/drawing/2014/main" id="{751F304B-736B-4784-B087-F93E9CBE0675}"/>
              </a:ext>
            </a:extLst>
          </p:cNvPr>
          <p:cNvGrpSpPr/>
          <p:nvPr/>
        </p:nvGrpSpPr>
        <p:grpSpPr>
          <a:xfrm>
            <a:off x="2273967" y="806265"/>
            <a:ext cx="4238491" cy="4057687"/>
            <a:chOff x="2283669" y="1006290"/>
            <a:chExt cx="4238491" cy="4057687"/>
          </a:xfrm>
        </p:grpSpPr>
        <p:sp>
          <p:nvSpPr>
            <p:cNvPr id="12" name="TextBox 11">
              <a:extLst>
                <a:ext uri="{FF2B5EF4-FFF2-40B4-BE49-F238E27FC236}">
                  <a16:creationId xmlns:a16="http://schemas.microsoft.com/office/drawing/2014/main" id="{83B3D1E2-0F3F-473D-AC69-C78BF7CB8046}"/>
                </a:ext>
              </a:extLst>
            </p:cNvPr>
            <p:cNvSpPr txBox="1"/>
            <p:nvPr/>
          </p:nvSpPr>
          <p:spPr>
            <a:xfrm rot="1357146">
              <a:off x="3999456" y="2559252"/>
              <a:ext cx="896520" cy="1569660"/>
            </a:xfrm>
            <a:prstGeom prst="rect">
              <a:avLst/>
            </a:prstGeom>
            <a:noFill/>
          </p:spPr>
          <p:txBody>
            <a:bodyPr wrap="square" rtlCol="0">
              <a:spAutoFit/>
            </a:bodyPr>
            <a:lstStyle/>
            <a:p>
              <a:r>
                <a:rPr lang="en-GB" sz="9600" dirty="0">
                  <a:solidFill>
                    <a:schemeClr val="bg1"/>
                  </a:solidFill>
                  <a:latin typeface="Twinkl" pitchFamily="2" charset="0"/>
                </a:rPr>
                <a:t>l</a:t>
              </a:r>
            </a:p>
          </p:txBody>
        </p:sp>
        <p:sp>
          <p:nvSpPr>
            <p:cNvPr id="13" name="TextBox 12">
              <a:extLst>
                <a:ext uri="{FF2B5EF4-FFF2-40B4-BE49-F238E27FC236}">
                  <a16:creationId xmlns:a16="http://schemas.microsoft.com/office/drawing/2014/main" id="{0DB9F3B3-EB11-413B-8F47-12BA907E15EC}"/>
                </a:ext>
              </a:extLst>
            </p:cNvPr>
            <p:cNvSpPr txBox="1"/>
            <p:nvPr/>
          </p:nvSpPr>
          <p:spPr>
            <a:xfrm rot="19950359">
              <a:off x="2283669" y="2806287"/>
              <a:ext cx="896520" cy="1569660"/>
            </a:xfrm>
            <a:prstGeom prst="rect">
              <a:avLst/>
            </a:prstGeom>
            <a:noFill/>
          </p:spPr>
          <p:txBody>
            <a:bodyPr wrap="square" rtlCol="0">
              <a:spAutoFit/>
            </a:bodyPr>
            <a:lstStyle/>
            <a:p>
              <a:r>
                <a:rPr lang="en-GB" sz="9600" dirty="0">
                  <a:solidFill>
                    <a:schemeClr val="bg1"/>
                  </a:solidFill>
                  <a:latin typeface="Twinkl" pitchFamily="2" charset="0"/>
                </a:rPr>
                <a:t>p</a:t>
              </a:r>
            </a:p>
          </p:txBody>
        </p:sp>
        <p:sp>
          <p:nvSpPr>
            <p:cNvPr id="14" name="TextBox 13">
              <a:extLst>
                <a:ext uri="{FF2B5EF4-FFF2-40B4-BE49-F238E27FC236}">
                  <a16:creationId xmlns:a16="http://schemas.microsoft.com/office/drawing/2014/main" id="{7D5AF376-B8B1-4DFE-8351-150900CF9A3D}"/>
                </a:ext>
              </a:extLst>
            </p:cNvPr>
            <p:cNvSpPr txBox="1"/>
            <p:nvPr/>
          </p:nvSpPr>
          <p:spPr>
            <a:xfrm rot="1357146">
              <a:off x="5625640" y="2935794"/>
              <a:ext cx="896520" cy="1569660"/>
            </a:xfrm>
            <a:prstGeom prst="rect">
              <a:avLst/>
            </a:prstGeom>
            <a:noFill/>
          </p:spPr>
          <p:txBody>
            <a:bodyPr wrap="square" rtlCol="0">
              <a:spAutoFit/>
            </a:bodyPr>
            <a:lstStyle/>
            <a:p>
              <a:r>
                <a:rPr lang="en-GB" sz="9600" dirty="0">
                  <a:solidFill>
                    <a:schemeClr val="bg1"/>
                  </a:solidFill>
                  <a:latin typeface="Twinkl" pitchFamily="2" charset="0"/>
                </a:rPr>
                <a:t>c</a:t>
              </a:r>
            </a:p>
          </p:txBody>
        </p:sp>
        <p:sp>
          <p:nvSpPr>
            <p:cNvPr id="15" name="TextBox 14">
              <a:extLst>
                <a:ext uri="{FF2B5EF4-FFF2-40B4-BE49-F238E27FC236}">
                  <a16:creationId xmlns:a16="http://schemas.microsoft.com/office/drawing/2014/main" id="{E7589C6E-5296-4450-8EB0-37C0505D7DF8}"/>
                </a:ext>
              </a:extLst>
            </p:cNvPr>
            <p:cNvSpPr txBox="1"/>
            <p:nvPr/>
          </p:nvSpPr>
          <p:spPr>
            <a:xfrm rot="1357146">
              <a:off x="4068057" y="1006290"/>
              <a:ext cx="896520" cy="1569660"/>
            </a:xfrm>
            <a:prstGeom prst="rect">
              <a:avLst/>
            </a:prstGeom>
            <a:noFill/>
          </p:spPr>
          <p:txBody>
            <a:bodyPr wrap="square" rtlCol="0">
              <a:spAutoFit/>
            </a:bodyPr>
            <a:lstStyle/>
            <a:p>
              <a:r>
                <a:rPr lang="en-GB" sz="9600" dirty="0">
                  <a:solidFill>
                    <a:schemeClr val="bg1"/>
                  </a:solidFill>
                  <a:latin typeface="Twinkl" pitchFamily="2" charset="0"/>
                </a:rPr>
                <a:t>m</a:t>
              </a:r>
            </a:p>
          </p:txBody>
        </p:sp>
        <p:sp>
          <p:nvSpPr>
            <p:cNvPr id="11" name="TextBox 10">
              <a:extLst>
                <a:ext uri="{FF2B5EF4-FFF2-40B4-BE49-F238E27FC236}">
                  <a16:creationId xmlns:a16="http://schemas.microsoft.com/office/drawing/2014/main" id="{AA410228-B741-4394-8862-37DD33D77655}"/>
                </a:ext>
              </a:extLst>
            </p:cNvPr>
            <p:cNvSpPr txBox="1"/>
            <p:nvPr/>
          </p:nvSpPr>
          <p:spPr>
            <a:xfrm rot="2343377">
              <a:off x="3046122" y="1752287"/>
              <a:ext cx="896520" cy="1569660"/>
            </a:xfrm>
            <a:prstGeom prst="rect">
              <a:avLst/>
            </a:prstGeom>
            <a:noFill/>
          </p:spPr>
          <p:txBody>
            <a:bodyPr wrap="square" rtlCol="0">
              <a:spAutoFit/>
            </a:bodyPr>
            <a:lstStyle/>
            <a:p>
              <a:r>
                <a:rPr lang="en-GB" sz="9600" dirty="0">
                  <a:solidFill>
                    <a:schemeClr val="bg1"/>
                  </a:solidFill>
                  <a:latin typeface="Twinkl" pitchFamily="2" charset="0"/>
                </a:rPr>
                <a:t>o</a:t>
              </a:r>
            </a:p>
          </p:txBody>
        </p:sp>
        <p:sp>
          <p:nvSpPr>
            <p:cNvPr id="16" name="TextBox 15">
              <a:extLst>
                <a:ext uri="{FF2B5EF4-FFF2-40B4-BE49-F238E27FC236}">
                  <a16:creationId xmlns:a16="http://schemas.microsoft.com/office/drawing/2014/main" id="{C5C24437-59A6-4CB6-AA1B-D7955719EDC5}"/>
                </a:ext>
              </a:extLst>
            </p:cNvPr>
            <p:cNvSpPr txBox="1"/>
            <p:nvPr/>
          </p:nvSpPr>
          <p:spPr>
            <a:xfrm rot="19734226">
              <a:off x="5126315" y="1798825"/>
              <a:ext cx="896520" cy="1569660"/>
            </a:xfrm>
            <a:prstGeom prst="rect">
              <a:avLst/>
            </a:prstGeom>
            <a:noFill/>
          </p:spPr>
          <p:txBody>
            <a:bodyPr wrap="square" rtlCol="0">
              <a:spAutoFit/>
            </a:bodyPr>
            <a:lstStyle/>
            <a:p>
              <a:r>
                <a:rPr lang="en-GB" sz="9600" dirty="0">
                  <a:solidFill>
                    <a:schemeClr val="bg1"/>
                  </a:solidFill>
                  <a:latin typeface="Twinkl" pitchFamily="2" charset="0"/>
                </a:rPr>
                <a:t>e</a:t>
              </a:r>
            </a:p>
          </p:txBody>
        </p:sp>
        <p:sp>
          <p:nvSpPr>
            <p:cNvPr id="17" name="TextBox 16">
              <a:extLst>
                <a:ext uri="{FF2B5EF4-FFF2-40B4-BE49-F238E27FC236}">
                  <a16:creationId xmlns:a16="http://schemas.microsoft.com/office/drawing/2014/main" id="{E5965371-5ECF-45C2-9836-E334FD426632}"/>
                </a:ext>
              </a:extLst>
            </p:cNvPr>
            <p:cNvSpPr txBox="1"/>
            <p:nvPr/>
          </p:nvSpPr>
          <p:spPr>
            <a:xfrm rot="20538570">
              <a:off x="4605006" y="3494317"/>
              <a:ext cx="896520" cy="1569660"/>
            </a:xfrm>
            <a:prstGeom prst="rect">
              <a:avLst/>
            </a:prstGeom>
            <a:noFill/>
          </p:spPr>
          <p:txBody>
            <a:bodyPr wrap="square" rtlCol="0">
              <a:spAutoFit/>
            </a:bodyPr>
            <a:lstStyle/>
            <a:p>
              <a:r>
                <a:rPr lang="en-GB" sz="9600" dirty="0">
                  <a:solidFill>
                    <a:schemeClr val="bg1"/>
                  </a:solidFill>
                  <a:latin typeface="Twinkl" pitchFamily="2" charset="0"/>
                </a:rPr>
                <a:t>t</a:t>
              </a:r>
            </a:p>
          </p:txBody>
        </p:sp>
        <p:sp>
          <p:nvSpPr>
            <p:cNvPr id="18" name="TextBox 17">
              <a:extLst>
                <a:ext uri="{FF2B5EF4-FFF2-40B4-BE49-F238E27FC236}">
                  <a16:creationId xmlns:a16="http://schemas.microsoft.com/office/drawing/2014/main" id="{42CAE1E8-2598-4AA2-AC0C-5DE943F268A3}"/>
                </a:ext>
              </a:extLst>
            </p:cNvPr>
            <p:cNvSpPr txBox="1"/>
            <p:nvPr/>
          </p:nvSpPr>
          <p:spPr>
            <a:xfrm rot="1357146">
              <a:off x="3381290" y="3456117"/>
              <a:ext cx="896520" cy="1569660"/>
            </a:xfrm>
            <a:prstGeom prst="rect">
              <a:avLst/>
            </a:prstGeom>
            <a:noFill/>
          </p:spPr>
          <p:txBody>
            <a:bodyPr wrap="square" rtlCol="0">
              <a:spAutoFit/>
            </a:bodyPr>
            <a:lstStyle/>
            <a:p>
              <a:r>
                <a:rPr lang="en-GB" sz="9600" dirty="0">
                  <a:solidFill>
                    <a:schemeClr val="bg1"/>
                  </a:solidFill>
                  <a:latin typeface="Twinkl" pitchFamily="2" charset="0"/>
                </a:rPr>
                <a:t>e</a:t>
              </a:r>
            </a:p>
          </p:txBody>
        </p:sp>
      </p:grpSp>
      <p:grpSp>
        <p:nvGrpSpPr>
          <p:cNvPr id="49" name="Group 48">
            <a:extLst>
              <a:ext uri="{FF2B5EF4-FFF2-40B4-BE49-F238E27FC236}">
                <a16:creationId xmlns:a16="http://schemas.microsoft.com/office/drawing/2014/main" id="{1D9781A4-0F7B-4D60-B72E-B47CD54FC3FD}"/>
              </a:ext>
            </a:extLst>
          </p:cNvPr>
          <p:cNvGrpSpPr/>
          <p:nvPr/>
        </p:nvGrpSpPr>
        <p:grpSpPr>
          <a:xfrm flipV="1">
            <a:off x="1703511" y="5438448"/>
            <a:ext cx="5738689" cy="151811"/>
            <a:chOff x="1065240" y="5608291"/>
            <a:chExt cx="7016599" cy="185617"/>
          </a:xfrm>
        </p:grpSpPr>
        <p:grpSp>
          <p:nvGrpSpPr>
            <p:cNvPr id="36" name="Group 35">
              <a:extLst>
                <a:ext uri="{FF2B5EF4-FFF2-40B4-BE49-F238E27FC236}">
                  <a16:creationId xmlns:a16="http://schemas.microsoft.com/office/drawing/2014/main" id="{ADC22D45-ED48-4BFE-AA74-9A064427753F}"/>
                </a:ext>
              </a:extLst>
            </p:cNvPr>
            <p:cNvGrpSpPr/>
            <p:nvPr/>
          </p:nvGrpSpPr>
          <p:grpSpPr>
            <a:xfrm>
              <a:off x="1065240" y="5608291"/>
              <a:ext cx="3401986" cy="185617"/>
              <a:chOff x="1065239" y="5608292"/>
              <a:chExt cx="4608521" cy="0"/>
            </a:xfrm>
          </p:grpSpPr>
          <p:cxnSp>
            <p:nvCxnSpPr>
              <p:cNvPr id="3" name="Straight Connector 4">
                <a:extLst>
                  <a:ext uri="{FF2B5EF4-FFF2-40B4-BE49-F238E27FC236}">
                    <a16:creationId xmlns:a16="http://schemas.microsoft.com/office/drawing/2014/main" id="{05DAEA76-67FF-46CE-8769-0AFB29DC7BFC}"/>
                  </a:ext>
                </a:extLst>
              </p:cNvPr>
              <p:cNvCxnSpPr>
                <a:cxnSpLocks/>
              </p:cNvCxnSpPr>
              <p:nvPr/>
            </p:nvCxnSpPr>
            <p:spPr>
              <a:xfrm>
                <a:off x="1065239" y="5608292"/>
                <a:ext cx="936108" cy="0"/>
              </a:xfrm>
              <a:prstGeom prst="straightConnector1">
                <a:avLst/>
              </a:prstGeom>
              <a:noFill/>
              <a:ln w="76196" cap="flat">
                <a:solidFill>
                  <a:srgbClr val="FFFFFF"/>
                </a:solidFill>
                <a:prstDash val="solid"/>
                <a:miter/>
              </a:ln>
            </p:spPr>
          </p:cxnSp>
          <p:cxnSp>
            <p:nvCxnSpPr>
              <p:cNvPr id="4" name="Straight Connector 6">
                <a:extLst>
                  <a:ext uri="{FF2B5EF4-FFF2-40B4-BE49-F238E27FC236}">
                    <a16:creationId xmlns:a16="http://schemas.microsoft.com/office/drawing/2014/main" id="{0D3EB87C-FD62-4346-92F3-7C77A6803B2B}"/>
                  </a:ext>
                </a:extLst>
              </p:cNvPr>
              <p:cNvCxnSpPr>
                <a:cxnSpLocks/>
              </p:cNvCxnSpPr>
              <p:nvPr/>
            </p:nvCxnSpPr>
            <p:spPr>
              <a:xfrm>
                <a:off x="3513517" y="5608292"/>
                <a:ext cx="936099" cy="0"/>
              </a:xfrm>
              <a:prstGeom prst="straightConnector1">
                <a:avLst/>
              </a:prstGeom>
              <a:noFill/>
              <a:ln w="76196" cap="flat">
                <a:solidFill>
                  <a:srgbClr val="FFFFFF"/>
                </a:solidFill>
                <a:prstDash val="solid"/>
                <a:miter/>
              </a:ln>
            </p:spPr>
          </p:cxnSp>
          <p:cxnSp>
            <p:nvCxnSpPr>
              <p:cNvPr id="5" name="Straight Connector 7">
                <a:extLst>
                  <a:ext uri="{FF2B5EF4-FFF2-40B4-BE49-F238E27FC236}">
                    <a16:creationId xmlns:a16="http://schemas.microsoft.com/office/drawing/2014/main" id="{C32632FE-14F3-4969-8A61-BA299567FBE1}"/>
                  </a:ext>
                </a:extLst>
              </p:cNvPr>
              <p:cNvCxnSpPr>
                <a:cxnSpLocks/>
              </p:cNvCxnSpPr>
              <p:nvPr/>
            </p:nvCxnSpPr>
            <p:spPr>
              <a:xfrm>
                <a:off x="2289383" y="5608292"/>
                <a:ext cx="936098" cy="0"/>
              </a:xfrm>
              <a:prstGeom prst="straightConnector1">
                <a:avLst/>
              </a:prstGeom>
              <a:noFill/>
              <a:ln w="76196" cap="flat">
                <a:solidFill>
                  <a:srgbClr val="FFFFFF"/>
                </a:solidFill>
                <a:prstDash val="solid"/>
                <a:miter/>
              </a:ln>
            </p:spPr>
          </p:cxnSp>
          <p:cxnSp>
            <p:nvCxnSpPr>
              <p:cNvPr id="6" name="Straight Connector 8">
                <a:extLst>
                  <a:ext uri="{FF2B5EF4-FFF2-40B4-BE49-F238E27FC236}">
                    <a16:creationId xmlns:a16="http://schemas.microsoft.com/office/drawing/2014/main" id="{E23F4A01-C568-46DF-9D32-41BB820C3330}"/>
                  </a:ext>
                </a:extLst>
              </p:cNvPr>
              <p:cNvCxnSpPr>
                <a:cxnSpLocks/>
              </p:cNvCxnSpPr>
              <p:nvPr/>
            </p:nvCxnSpPr>
            <p:spPr>
              <a:xfrm>
                <a:off x="4737652" y="5608292"/>
                <a:ext cx="936108" cy="0"/>
              </a:xfrm>
              <a:prstGeom prst="straightConnector1">
                <a:avLst/>
              </a:prstGeom>
              <a:noFill/>
              <a:ln w="76196" cap="flat">
                <a:solidFill>
                  <a:srgbClr val="FFFFFF"/>
                </a:solidFill>
                <a:prstDash val="solid"/>
                <a:miter/>
              </a:ln>
            </p:spPr>
          </p:cxnSp>
        </p:grpSp>
        <p:grpSp>
          <p:nvGrpSpPr>
            <p:cNvPr id="37" name="Group 36">
              <a:extLst>
                <a:ext uri="{FF2B5EF4-FFF2-40B4-BE49-F238E27FC236}">
                  <a16:creationId xmlns:a16="http://schemas.microsoft.com/office/drawing/2014/main" id="{A9490F00-B51A-472E-8E97-0B1DB656DC80}"/>
                </a:ext>
              </a:extLst>
            </p:cNvPr>
            <p:cNvGrpSpPr/>
            <p:nvPr/>
          </p:nvGrpSpPr>
          <p:grpSpPr>
            <a:xfrm>
              <a:off x="4679853" y="5608291"/>
              <a:ext cx="3401986" cy="185617"/>
              <a:chOff x="1065239" y="5608292"/>
              <a:chExt cx="4608521" cy="0"/>
            </a:xfrm>
          </p:grpSpPr>
          <p:cxnSp>
            <p:nvCxnSpPr>
              <p:cNvPr id="38" name="Straight Connector 4">
                <a:extLst>
                  <a:ext uri="{FF2B5EF4-FFF2-40B4-BE49-F238E27FC236}">
                    <a16:creationId xmlns:a16="http://schemas.microsoft.com/office/drawing/2014/main" id="{F6532EAF-54A0-469F-9529-9BA8161B20CA}"/>
                  </a:ext>
                </a:extLst>
              </p:cNvPr>
              <p:cNvCxnSpPr>
                <a:cxnSpLocks/>
              </p:cNvCxnSpPr>
              <p:nvPr/>
            </p:nvCxnSpPr>
            <p:spPr>
              <a:xfrm>
                <a:off x="1065239" y="5608292"/>
                <a:ext cx="936108" cy="0"/>
              </a:xfrm>
              <a:prstGeom prst="straightConnector1">
                <a:avLst/>
              </a:prstGeom>
              <a:noFill/>
              <a:ln w="76196" cap="flat">
                <a:solidFill>
                  <a:srgbClr val="FFFFFF"/>
                </a:solidFill>
                <a:prstDash val="solid"/>
                <a:miter/>
              </a:ln>
            </p:spPr>
          </p:cxnSp>
          <p:cxnSp>
            <p:nvCxnSpPr>
              <p:cNvPr id="39" name="Straight Connector 6">
                <a:extLst>
                  <a:ext uri="{FF2B5EF4-FFF2-40B4-BE49-F238E27FC236}">
                    <a16:creationId xmlns:a16="http://schemas.microsoft.com/office/drawing/2014/main" id="{4C705AC4-9557-4606-90EA-4F37181B2DAF}"/>
                  </a:ext>
                </a:extLst>
              </p:cNvPr>
              <p:cNvCxnSpPr>
                <a:cxnSpLocks/>
              </p:cNvCxnSpPr>
              <p:nvPr/>
            </p:nvCxnSpPr>
            <p:spPr>
              <a:xfrm>
                <a:off x="3513517" y="5608292"/>
                <a:ext cx="936099" cy="0"/>
              </a:xfrm>
              <a:prstGeom prst="straightConnector1">
                <a:avLst/>
              </a:prstGeom>
              <a:noFill/>
              <a:ln w="76196" cap="flat">
                <a:solidFill>
                  <a:srgbClr val="FFFFFF"/>
                </a:solidFill>
                <a:prstDash val="solid"/>
                <a:miter/>
              </a:ln>
            </p:spPr>
          </p:cxnSp>
          <p:cxnSp>
            <p:nvCxnSpPr>
              <p:cNvPr id="40" name="Straight Connector 7">
                <a:extLst>
                  <a:ext uri="{FF2B5EF4-FFF2-40B4-BE49-F238E27FC236}">
                    <a16:creationId xmlns:a16="http://schemas.microsoft.com/office/drawing/2014/main" id="{16F571A1-AE6F-42CB-B7B6-98E24B7C5B24}"/>
                  </a:ext>
                </a:extLst>
              </p:cNvPr>
              <p:cNvCxnSpPr>
                <a:cxnSpLocks/>
              </p:cNvCxnSpPr>
              <p:nvPr/>
            </p:nvCxnSpPr>
            <p:spPr>
              <a:xfrm>
                <a:off x="2289383" y="5608292"/>
                <a:ext cx="936098" cy="0"/>
              </a:xfrm>
              <a:prstGeom prst="straightConnector1">
                <a:avLst/>
              </a:prstGeom>
              <a:noFill/>
              <a:ln w="76196" cap="flat">
                <a:solidFill>
                  <a:srgbClr val="FFFFFF"/>
                </a:solidFill>
                <a:prstDash val="solid"/>
                <a:miter/>
              </a:ln>
            </p:spPr>
          </p:cxnSp>
          <p:cxnSp>
            <p:nvCxnSpPr>
              <p:cNvPr id="41" name="Straight Connector 8">
                <a:extLst>
                  <a:ext uri="{FF2B5EF4-FFF2-40B4-BE49-F238E27FC236}">
                    <a16:creationId xmlns:a16="http://schemas.microsoft.com/office/drawing/2014/main" id="{1BD27D75-5732-468C-92E0-E7808520A691}"/>
                  </a:ext>
                </a:extLst>
              </p:cNvPr>
              <p:cNvCxnSpPr>
                <a:cxnSpLocks/>
              </p:cNvCxnSpPr>
              <p:nvPr/>
            </p:nvCxnSpPr>
            <p:spPr>
              <a:xfrm>
                <a:off x="4737652" y="5608292"/>
                <a:ext cx="936108" cy="0"/>
              </a:xfrm>
              <a:prstGeom prst="straightConnector1">
                <a:avLst/>
              </a:prstGeom>
              <a:noFill/>
              <a:ln w="76196" cap="flat">
                <a:solidFill>
                  <a:srgbClr val="FFFFFF"/>
                </a:solidFill>
                <a:prstDash val="solid"/>
                <a:miter/>
              </a:ln>
            </p:spPr>
          </p:cxnSp>
        </p:grpSp>
      </p:grpSp>
      <p:grpSp>
        <p:nvGrpSpPr>
          <p:cNvPr id="46" name="Show button">
            <a:extLst>
              <a:ext uri="{FF2B5EF4-FFF2-40B4-BE49-F238E27FC236}">
                <a16:creationId xmlns:a16="http://schemas.microsoft.com/office/drawing/2014/main" id="{6319EE8C-FD31-4976-A1CD-BCEE813E5C88}"/>
              </a:ext>
            </a:extLst>
          </p:cNvPr>
          <p:cNvGrpSpPr>
            <a:grpSpLocks/>
          </p:cNvGrpSpPr>
          <p:nvPr/>
        </p:nvGrpSpPr>
        <p:grpSpPr bwMode="auto">
          <a:xfrm>
            <a:off x="6870700" y="5534025"/>
            <a:ext cx="1543050" cy="666750"/>
            <a:chOff x="6870780" y="5534675"/>
            <a:chExt cx="1543127" cy="666848"/>
          </a:xfrm>
        </p:grpSpPr>
        <p:sp>
          <p:nvSpPr>
            <p:cNvPr id="47" name="Rectangle: Rounded Corners 19">
              <a:extLst>
                <a:ext uri="{FF2B5EF4-FFF2-40B4-BE49-F238E27FC236}">
                  <a16:creationId xmlns:a16="http://schemas.microsoft.com/office/drawing/2014/main" id="{EC558139-64B2-4DD3-B8C2-0BF34641B3AB}"/>
                </a:ext>
              </a:extLst>
            </p:cNvPr>
            <p:cNvSpPr/>
            <p:nvPr/>
          </p:nvSpPr>
          <p:spPr>
            <a:xfrm>
              <a:off x="6870780" y="5650580"/>
              <a:ext cx="1143057" cy="431863"/>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Check</a:t>
              </a:r>
            </a:p>
          </p:txBody>
        </p:sp>
        <p:pic>
          <p:nvPicPr>
            <p:cNvPr id="48" name="Picture 47">
              <a:extLst>
                <a:ext uri="{FF2B5EF4-FFF2-40B4-BE49-F238E27FC236}">
                  <a16:creationId xmlns:a16="http://schemas.microsoft.com/office/drawing/2014/main" id="{B7CBA799-02FF-429C-9313-E8E5F2153D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rgbClr val="F9B000"/>
              </a:solidFill>
            </a:ln>
          </p:spPr>
        </p:pic>
      </p:grpSp>
      <p:sp>
        <p:nvSpPr>
          <p:cNvPr id="50" name="TextBox 49">
            <a:extLst>
              <a:ext uri="{FF2B5EF4-FFF2-40B4-BE49-F238E27FC236}">
                <a16:creationId xmlns:a16="http://schemas.microsoft.com/office/drawing/2014/main" id="{218577F5-61AB-430C-AF9C-8C10DFE3B9A9}"/>
              </a:ext>
            </a:extLst>
          </p:cNvPr>
          <p:cNvSpPr txBox="1"/>
          <p:nvPr/>
        </p:nvSpPr>
        <p:spPr>
          <a:xfrm>
            <a:off x="1664021" y="4531146"/>
            <a:ext cx="6416321" cy="1200329"/>
          </a:xfrm>
          <a:prstGeom prst="rect">
            <a:avLst/>
          </a:prstGeom>
          <a:noFill/>
        </p:spPr>
        <p:txBody>
          <a:bodyPr wrap="square" rtlCol="0">
            <a:spAutoFit/>
          </a:bodyPr>
          <a:lstStyle/>
          <a:p>
            <a:r>
              <a:rPr lang="en-GB" sz="7200" kern="1400" spc="2000" dirty="0">
                <a:solidFill>
                  <a:schemeClr val="bg1"/>
                </a:solidFill>
                <a:latin typeface="Twinkl" pitchFamily="2" charset="0"/>
              </a:rPr>
              <a:t>c</a:t>
            </a:r>
            <a:r>
              <a:rPr lang="en-GB" sz="7200" kern="1400" spc="1200" dirty="0">
                <a:solidFill>
                  <a:schemeClr val="bg1"/>
                </a:solidFill>
                <a:latin typeface="Twinkl" pitchFamily="2" charset="0"/>
              </a:rPr>
              <a:t>om</a:t>
            </a:r>
            <a:r>
              <a:rPr lang="en-GB" sz="7200" kern="1400" spc="2500" dirty="0">
                <a:solidFill>
                  <a:schemeClr val="bg1"/>
                </a:solidFill>
                <a:latin typeface="Twinkl" pitchFamily="2" charset="0"/>
              </a:rPr>
              <a:t>p</a:t>
            </a:r>
            <a:r>
              <a:rPr lang="en-GB" sz="7200" kern="1400" spc="3000" dirty="0">
                <a:solidFill>
                  <a:schemeClr val="bg1"/>
                </a:solidFill>
                <a:latin typeface="Twinkl" pitchFamily="2" charset="0"/>
              </a:rPr>
              <a:t>lete</a:t>
            </a:r>
          </a:p>
        </p:txBody>
      </p:sp>
    </p:spTree>
    <p:extLst>
      <p:ext uri="{BB962C8B-B14F-4D97-AF65-F5344CB8AC3E}">
        <p14:creationId xmlns:p14="http://schemas.microsoft.com/office/powerpoint/2010/main" val="2321901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xit" presetSubtype="0" fill="hold" nodeType="withEffect">
                                  <p:stCondLst>
                                    <p:cond delay="0"/>
                                  </p:stCondLst>
                                  <p:childTnLst>
                                    <p:animEffect transition="out" filter="fade">
                                      <p:cBhvr>
                                        <p:cTn id="9" dur="500"/>
                                        <p:tgtEl>
                                          <p:spTgt spid="51"/>
                                        </p:tgtEl>
                                      </p:cBhvr>
                                    </p:animEffect>
                                    <p:set>
                                      <p:cBhvr>
                                        <p:cTn id="10"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50" grpId="0"/>
    </p:bldLst>
  </p:timing>
</p:sld>
</file>

<file path=ppt/slides/slide28.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6D28566-D470-45DA-8230-8678212BDA1D}"/>
              </a:ext>
            </a:extLst>
          </p:cNvPr>
          <p:cNvPicPr>
            <a:picLocks noChangeAspect="1"/>
          </p:cNvPicPr>
          <p:nvPr/>
        </p:nvPicPr>
        <p:blipFill>
          <a:blip r:embed="rId2"/>
          <a:stretch>
            <a:fillRect/>
          </a:stretch>
        </p:blipFill>
        <p:spPr>
          <a:xfrm>
            <a:off x="545649" y="596929"/>
            <a:ext cx="8052709" cy="5664141"/>
          </a:xfrm>
          <a:prstGeom prst="rect">
            <a:avLst/>
          </a:prstGeom>
          <a:noFill/>
          <a:ln>
            <a:noFill/>
          </a:ln>
        </p:spPr>
      </p:pic>
      <p:cxnSp>
        <p:nvCxnSpPr>
          <p:cNvPr id="3" name="Straight Connector 4">
            <a:extLst>
              <a:ext uri="{FF2B5EF4-FFF2-40B4-BE49-F238E27FC236}">
                <a16:creationId xmlns:a16="http://schemas.microsoft.com/office/drawing/2014/main" id="{A66A9C50-6541-44F8-A8CC-7B5CAA0FAB81}"/>
              </a:ext>
            </a:extLst>
          </p:cNvPr>
          <p:cNvCxnSpPr/>
          <p:nvPr/>
        </p:nvCxnSpPr>
        <p:spPr>
          <a:xfrm>
            <a:off x="1079705" y="5589242"/>
            <a:ext cx="756081" cy="0"/>
          </a:xfrm>
          <a:prstGeom prst="straightConnector1">
            <a:avLst/>
          </a:prstGeom>
          <a:noFill/>
          <a:ln w="76196" cap="flat">
            <a:solidFill>
              <a:srgbClr val="FFFFFF"/>
            </a:solidFill>
            <a:prstDash val="solid"/>
            <a:miter/>
          </a:ln>
        </p:spPr>
      </p:cxnSp>
      <p:cxnSp>
        <p:nvCxnSpPr>
          <p:cNvPr id="4" name="Straight Connector 7">
            <a:extLst>
              <a:ext uri="{FF2B5EF4-FFF2-40B4-BE49-F238E27FC236}">
                <a16:creationId xmlns:a16="http://schemas.microsoft.com/office/drawing/2014/main" id="{29721C79-D793-41C2-91AE-AE8A0DD598E0}"/>
              </a:ext>
            </a:extLst>
          </p:cNvPr>
          <p:cNvCxnSpPr/>
          <p:nvPr/>
        </p:nvCxnSpPr>
        <p:spPr>
          <a:xfrm>
            <a:off x="1995229" y="5589242"/>
            <a:ext cx="720081" cy="0"/>
          </a:xfrm>
          <a:prstGeom prst="straightConnector1">
            <a:avLst/>
          </a:prstGeom>
          <a:noFill/>
          <a:ln w="76196" cap="flat">
            <a:solidFill>
              <a:srgbClr val="FFFFFF"/>
            </a:solidFill>
            <a:prstDash val="solid"/>
            <a:miter/>
          </a:ln>
        </p:spPr>
      </p:cxnSp>
      <p:cxnSp>
        <p:nvCxnSpPr>
          <p:cNvPr id="5" name="Straight Connector 15">
            <a:extLst>
              <a:ext uri="{FF2B5EF4-FFF2-40B4-BE49-F238E27FC236}">
                <a16:creationId xmlns:a16="http://schemas.microsoft.com/office/drawing/2014/main" id="{B0F02747-DCCC-4420-AEF6-B9B2A4B98B35}"/>
              </a:ext>
            </a:extLst>
          </p:cNvPr>
          <p:cNvCxnSpPr/>
          <p:nvPr/>
        </p:nvCxnSpPr>
        <p:spPr>
          <a:xfrm>
            <a:off x="2874754" y="5589242"/>
            <a:ext cx="720081" cy="0"/>
          </a:xfrm>
          <a:prstGeom prst="straightConnector1">
            <a:avLst/>
          </a:prstGeom>
          <a:noFill/>
          <a:ln w="76196" cap="flat">
            <a:solidFill>
              <a:srgbClr val="FFFFFF"/>
            </a:solidFill>
            <a:prstDash val="solid"/>
            <a:miter/>
          </a:ln>
        </p:spPr>
      </p:cxnSp>
      <p:cxnSp>
        <p:nvCxnSpPr>
          <p:cNvPr id="6" name="Straight Connector 16">
            <a:extLst>
              <a:ext uri="{FF2B5EF4-FFF2-40B4-BE49-F238E27FC236}">
                <a16:creationId xmlns:a16="http://schemas.microsoft.com/office/drawing/2014/main" id="{9F5A9845-409E-4832-A5B8-F5090749AB24}"/>
              </a:ext>
            </a:extLst>
          </p:cNvPr>
          <p:cNvCxnSpPr/>
          <p:nvPr/>
        </p:nvCxnSpPr>
        <p:spPr>
          <a:xfrm>
            <a:off x="3754279" y="5589242"/>
            <a:ext cx="756090" cy="0"/>
          </a:xfrm>
          <a:prstGeom prst="straightConnector1">
            <a:avLst/>
          </a:prstGeom>
          <a:noFill/>
          <a:ln w="76196" cap="flat">
            <a:solidFill>
              <a:srgbClr val="FFFFFF"/>
            </a:solidFill>
            <a:prstDash val="solid"/>
            <a:miter/>
          </a:ln>
        </p:spPr>
      </p:cxnSp>
      <p:cxnSp>
        <p:nvCxnSpPr>
          <p:cNvPr id="7" name="Straight Connector 17">
            <a:extLst>
              <a:ext uri="{FF2B5EF4-FFF2-40B4-BE49-F238E27FC236}">
                <a16:creationId xmlns:a16="http://schemas.microsoft.com/office/drawing/2014/main" id="{C1585DEF-6A91-467C-8AC7-95F76A0D5EC5}"/>
              </a:ext>
            </a:extLst>
          </p:cNvPr>
          <p:cNvCxnSpPr/>
          <p:nvPr/>
        </p:nvCxnSpPr>
        <p:spPr>
          <a:xfrm>
            <a:off x="4669813" y="5589242"/>
            <a:ext cx="720081" cy="0"/>
          </a:xfrm>
          <a:prstGeom prst="straightConnector1">
            <a:avLst/>
          </a:prstGeom>
          <a:noFill/>
          <a:ln w="76196" cap="flat">
            <a:solidFill>
              <a:srgbClr val="FFFFFF"/>
            </a:solidFill>
            <a:prstDash val="solid"/>
            <a:miter/>
          </a:ln>
        </p:spPr>
      </p:cxnSp>
      <p:cxnSp>
        <p:nvCxnSpPr>
          <p:cNvPr id="8" name="Straight Connector 18">
            <a:extLst>
              <a:ext uri="{FF2B5EF4-FFF2-40B4-BE49-F238E27FC236}">
                <a16:creationId xmlns:a16="http://schemas.microsoft.com/office/drawing/2014/main" id="{2431F6D1-3558-480F-A2BE-57F2D17AE02F}"/>
              </a:ext>
            </a:extLst>
          </p:cNvPr>
          <p:cNvCxnSpPr/>
          <p:nvPr/>
        </p:nvCxnSpPr>
        <p:spPr>
          <a:xfrm>
            <a:off x="5549338" y="5589242"/>
            <a:ext cx="756080" cy="0"/>
          </a:xfrm>
          <a:prstGeom prst="straightConnector1">
            <a:avLst/>
          </a:prstGeom>
          <a:noFill/>
          <a:ln w="76196" cap="flat">
            <a:solidFill>
              <a:srgbClr val="FFFFFF"/>
            </a:solidFill>
            <a:prstDash val="solid"/>
            <a:miter/>
          </a:ln>
        </p:spPr>
      </p:cxnSp>
      <p:cxnSp>
        <p:nvCxnSpPr>
          <p:cNvPr id="9" name="Straight Connector 19">
            <a:extLst>
              <a:ext uri="{FF2B5EF4-FFF2-40B4-BE49-F238E27FC236}">
                <a16:creationId xmlns:a16="http://schemas.microsoft.com/office/drawing/2014/main" id="{E1C390F9-C77E-4C81-AAA4-27AC959843D1}"/>
              </a:ext>
            </a:extLst>
          </p:cNvPr>
          <p:cNvCxnSpPr/>
          <p:nvPr/>
        </p:nvCxnSpPr>
        <p:spPr>
          <a:xfrm>
            <a:off x="6464872" y="5589242"/>
            <a:ext cx="720080" cy="0"/>
          </a:xfrm>
          <a:prstGeom prst="straightConnector1">
            <a:avLst/>
          </a:prstGeom>
          <a:noFill/>
          <a:ln w="76196" cap="flat">
            <a:solidFill>
              <a:srgbClr val="FFFFFF"/>
            </a:solidFill>
            <a:prstDash val="solid"/>
            <a:miter/>
          </a:ln>
        </p:spPr>
      </p:cxnSp>
      <p:cxnSp>
        <p:nvCxnSpPr>
          <p:cNvPr id="10" name="Straight Connector 20">
            <a:extLst>
              <a:ext uri="{FF2B5EF4-FFF2-40B4-BE49-F238E27FC236}">
                <a16:creationId xmlns:a16="http://schemas.microsoft.com/office/drawing/2014/main" id="{E384651C-87C0-4614-9DC9-5CF95574CB03}"/>
              </a:ext>
            </a:extLst>
          </p:cNvPr>
          <p:cNvCxnSpPr/>
          <p:nvPr/>
        </p:nvCxnSpPr>
        <p:spPr>
          <a:xfrm>
            <a:off x="7344396" y="5589242"/>
            <a:ext cx="720081" cy="0"/>
          </a:xfrm>
          <a:prstGeom prst="straightConnector1">
            <a:avLst/>
          </a:prstGeom>
          <a:noFill/>
          <a:ln w="76196" cap="flat">
            <a:solidFill>
              <a:srgbClr val="FFFFFF"/>
            </a:solidFill>
            <a:prstDash val="solid"/>
            <a:miter/>
          </a:ln>
        </p:spPr>
      </p:cxnSp>
      <p:sp>
        <p:nvSpPr>
          <p:cNvPr id="11" name="Rectangle: Rounded Corners 21">
            <a:extLst>
              <a:ext uri="{FF2B5EF4-FFF2-40B4-BE49-F238E27FC236}">
                <a16:creationId xmlns:a16="http://schemas.microsoft.com/office/drawing/2014/main" id="{AEC4627B-638E-46C0-AE0C-B47F90DED4B8}"/>
              </a:ext>
            </a:extLst>
          </p:cNvPr>
          <p:cNvSpPr/>
          <p:nvPr/>
        </p:nvSpPr>
        <p:spPr>
          <a:xfrm>
            <a:off x="497707" y="478514"/>
            <a:ext cx="8148575" cy="5877827"/>
          </a:xfrm>
          <a:custGeom>
            <a:avLst>
              <a:gd name="f0" fmla="val 623"/>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blipFill>
            <a:blip r:embed="rId3">
              <a:alphaModFix/>
            </a:blip>
            <a:stretch>
              <a:fillRect/>
            </a:stretch>
          </a:blipFill>
          <a:ln>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winkl"/>
            </a:endParaRPr>
          </a:p>
        </p:txBody>
      </p:sp>
      <p:sp>
        <p:nvSpPr>
          <p:cNvPr id="12" name="Rectangle: Rounded Corners 10">
            <a:extLst>
              <a:ext uri="{FF2B5EF4-FFF2-40B4-BE49-F238E27FC236}">
                <a16:creationId xmlns:a16="http://schemas.microsoft.com/office/drawing/2014/main" id="{8EF14E37-6B84-46B1-9892-C401DA63A66B}"/>
              </a:ext>
            </a:extLst>
          </p:cNvPr>
          <p:cNvSpPr/>
          <p:nvPr/>
        </p:nvSpPr>
        <p:spPr>
          <a:xfrm>
            <a:off x="647696" y="4943476"/>
            <a:ext cx="7839078" cy="1349370"/>
          </a:xfrm>
          <a:custGeom>
            <a:avLst>
              <a:gd name="f0" fmla="val 136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cap="flat">
            <a:solidFill>
              <a:srgbClr val="1C1C1C"/>
            </a:solidFill>
            <a:prstDash val="solid"/>
            <a:miter/>
          </a:ln>
        </p:spPr>
        <p:txBody>
          <a:bodyPr vert="horz" wrap="square" lIns="91440" tIns="45720" rIns="91440" bIns="45720" anchor="ctr" anchorCtr="0" compatLnSpc="1">
            <a:noAutofit/>
          </a:bodyPr>
          <a:lstStyle/>
          <a:p>
            <a:pPr lvl="0">
              <a:defRPr sz="1800" b="0" i="0" u="none" strike="noStrike" kern="0" cap="none" spc="0" baseline="0">
                <a:solidFill>
                  <a:srgbClr val="000000"/>
                </a:solidFill>
                <a:uFillTx/>
              </a:defRPr>
            </a:pPr>
            <a:r>
              <a:rPr lang="en-GB" sz="2000" dirty="0">
                <a:solidFill>
                  <a:srgbClr val="000000"/>
                </a:solidFill>
                <a:latin typeface="Twinkl" pitchFamily="50"/>
              </a:rPr>
              <a:t>“I </a:t>
            </a:r>
            <a:r>
              <a:rPr lang="en-GB" sz="2000" dirty="0">
                <a:solidFill>
                  <a:srgbClr val="8D8D8D"/>
                </a:solidFill>
                <a:latin typeface="Twinkl" pitchFamily="50"/>
              </a:rPr>
              <a:t>guess</a:t>
            </a:r>
            <a:r>
              <a:rPr lang="en-GB" sz="2000" dirty="0">
                <a:solidFill>
                  <a:srgbClr val="000000"/>
                </a:solidFill>
                <a:latin typeface="Twinkl" pitchFamily="50"/>
              </a:rPr>
              <a:t> we’</a:t>
            </a:r>
            <a:r>
              <a:rPr lang="en-GB" sz="2000" u="sng" dirty="0">
                <a:solidFill>
                  <a:srgbClr val="000000"/>
                </a:solidFill>
                <a:latin typeface="Twinkl" pitchFamily="50"/>
              </a:rPr>
              <a:t>ll</a:t>
            </a:r>
            <a:r>
              <a:rPr lang="en-GB" sz="2000" dirty="0">
                <a:solidFill>
                  <a:srgbClr val="000000"/>
                </a:solidFill>
                <a:latin typeface="Twinkl" pitchFamily="50"/>
              </a:rPr>
              <a:t> nev</a:t>
            </a:r>
            <a:r>
              <a:rPr lang="en-GB" sz="2000" u="sng" dirty="0">
                <a:solidFill>
                  <a:srgbClr val="000000"/>
                </a:solidFill>
                <a:latin typeface="Twinkl" pitchFamily="50"/>
              </a:rPr>
              <a:t>er</a:t>
            </a:r>
            <a:r>
              <a:rPr lang="en-GB" sz="2000" dirty="0">
                <a:solidFill>
                  <a:srgbClr val="000000"/>
                </a:solidFill>
                <a:latin typeface="Twinkl" pitchFamily="50"/>
              </a:rPr>
              <a:t> </a:t>
            </a:r>
            <a:r>
              <a:rPr lang="en-GB" sz="2000" dirty="0">
                <a:solidFill>
                  <a:srgbClr val="8D8D8D"/>
                </a:solidFill>
                <a:latin typeface="Twinkl" pitchFamily="50"/>
              </a:rPr>
              <a:t>know</a:t>
            </a:r>
            <a:r>
              <a:rPr lang="en-GB" sz="2000" dirty="0">
                <a:solidFill>
                  <a:srgbClr val="000000"/>
                </a:solidFill>
                <a:latin typeface="Twinkl" pitchFamily="50"/>
              </a:rPr>
              <a:t>,” </a:t>
            </a:r>
            <a:r>
              <a:rPr lang="en-GB" sz="2000" dirty="0">
                <a:solidFill>
                  <a:srgbClr val="8D8D8D"/>
                </a:solidFill>
                <a:latin typeface="Twinkl" pitchFamily="50"/>
              </a:rPr>
              <a:t>laughed</a:t>
            </a:r>
            <a:r>
              <a:rPr lang="en-GB" sz="2000" dirty="0">
                <a:solidFill>
                  <a:srgbClr val="000000"/>
                </a:solidFill>
                <a:latin typeface="Twinkl" pitchFamily="50"/>
              </a:rPr>
              <a:t> Kit. </a:t>
            </a:r>
          </a:p>
          <a:p>
            <a:pPr lvl="0">
              <a:defRPr sz="1800" b="0" i="0" u="none" strike="noStrike" kern="0" cap="none" spc="0" baseline="0">
                <a:solidFill>
                  <a:srgbClr val="000000"/>
                </a:solidFill>
                <a:uFillTx/>
              </a:defRPr>
            </a:pPr>
            <a:r>
              <a:rPr lang="en-GB" sz="2000" dirty="0">
                <a:solidFill>
                  <a:srgbClr val="000000"/>
                </a:solidFill>
                <a:latin typeface="Twinkl" pitchFamily="50"/>
              </a:rPr>
              <a:t>“</a:t>
            </a:r>
            <a:r>
              <a:rPr lang="en-GB" sz="2000" dirty="0">
                <a:solidFill>
                  <a:srgbClr val="8D8D8D"/>
                </a:solidFill>
                <a:latin typeface="Twinkl" pitchFamily="50"/>
              </a:rPr>
              <a:t>Why</a:t>
            </a:r>
            <a:r>
              <a:rPr lang="en-GB" sz="2000" dirty="0">
                <a:solidFill>
                  <a:srgbClr val="000000"/>
                </a:solidFill>
                <a:latin typeface="Twinkl" pitchFamily="50"/>
              </a:rPr>
              <a:t> don’t we </a:t>
            </a:r>
            <a:r>
              <a:rPr lang="en-GB" sz="2000" dirty="0">
                <a:solidFill>
                  <a:srgbClr val="8D8D8D"/>
                </a:solidFill>
                <a:latin typeface="Twinkl" pitchFamily="50"/>
              </a:rPr>
              <a:t>write</a:t>
            </a:r>
            <a:r>
              <a:rPr lang="en-GB" sz="2000" dirty="0">
                <a:solidFill>
                  <a:srgbClr val="000000"/>
                </a:solidFill>
                <a:latin typeface="Twinkl" pitchFamily="50"/>
              </a:rPr>
              <a:t> a ‘</a:t>
            </a:r>
            <a:r>
              <a:rPr lang="en-GB" sz="2000" dirty="0">
                <a:solidFill>
                  <a:srgbClr val="8D8D8D"/>
                </a:solidFill>
                <a:latin typeface="Twinkl" pitchFamily="50"/>
              </a:rPr>
              <a:t>story</a:t>
            </a:r>
            <a:r>
              <a:rPr lang="en-GB" sz="2000" dirty="0">
                <a:solidFill>
                  <a:srgbClr val="000000"/>
                </a:solidFill>
                <a:latin typeface="Twinkl" pitchFamily="50"/>
              </a:rPr>
              <a:t>’ to go alo</a:t>
            </a:r>
            <a:r>
              <a:rPr lang="en-GB" sz="2000" u="sng" dirty="0">
                <a:solidFill>
                  <a:srgbClr val="000000"/>
                </a:solidFill>
                <a:latin typeface="Twinkl" pitchFamily="50"/>
              </a:rPr>
              <a:t>ng</a:t>
            </a:r>
            <a:r>
              <a:rPr lang="en-GB" sz="2000" dirty="0">
                <a:solidFill>
                  <a:srgbClr val="000000"/>
                </a:solidFill>
                <a:latin typeface="Twinkl" pitchFamily="50"/>
              </a:rPr>
              <a:t>side our </a:t>
            </a:r>
            <a:r>
              <a:rPr lang="en-GB" sz="2000" dirty="0">
                <a:solidFill>
                  <a:srgbClr val="8D8D8D"/>
                </a:solidFill>
                <a:latin typeface="Twinkl" pitchFamily="50"/>
              </a:rPr>
              <a:t>science</a:t>
            </a:r>
            <a:r>
              <a:rPr lang="en-GB" sz="2000" dirty="0">
                <a:solidFill>
                  <a:srgbClr val="000000"/>
                </a:solidFill>
                <a:latin typeface="Twinkl" pitchFamily="50"/>
              </a:rPr>
              <a:t> project?” </a:t>
            </a:r>
            <a:r>
              <a:rPr lang="en-GB" sz="2000" dirty="0">
                <a:solidFill>
                  <a:srgbClr val="DE1E5A"/>
                </a:solidFill>
                <a:latin typeface="Twinkl" pitchFamily="50"/>
              </a:rPr>
              <a:t>asked</a:t>
            </a:r>
            <a:r>
              <a:rPr lang="en-GB" sz="2000" dirty="0">
                <a:solidFill>
                  <a:srgbClr val="000000"/>
                </a:solidFill>
                <a:latin typeface="Twinkl" pitchFamily="50"/>
              </a:rPr>
              <a:t> Sam. “</a:t>
            </a:r>
            <a:r>
              <a:rPr lang="en-GB" sz="2000" dirty="0">
                <a:solidFill>
                  <a:srgbClr val="DE1E5A"/>
                </a:solidFill>
                <a:latin typeface="Twinkl" pitchFamily="50"/>
              </a:rPr>
              <a:t>Mrs</a:t>
            </a:r>
            <a:r>
              <a:rPr lang="en-GB" sz="2000" dirty="0">
                <a:solidFill>
                  <a:srgbClr val="000000"/>
                </a:solidFill>
                <a:latin typeface="Twinkl" pitchFamily="50"/>
              </a:rPr>
              <a:t> Tan </a:t>
            </a:r>
            <a:r>
              <a:rPr lang="en-GB" sz="2000" dirty="0">
                <a:solidFill>
                  <a:srgbClr val="DE1E5A"/>
                </a:solidFill>
                <a:latin typeface="Twinkl" pitchFamily="50"/>
              </a:rPr>
              <a:t>would</a:t>
            </a:r>
            <a:r>
              <a:rPr lang="en-GB" sz="2000" dirty="0">
                <a:solidFill>
                  <a:srgbClr val="000000"/>
                </a:solidFill>
                <a:latin typeface="Twinkl" pitchFamily="50"/>
              </a:rPr>
              <a:t> nev</a:t>
            </a:r>
            <a:r>
              <a:rPr lang="en-GB" sz="2000" u="sng" dirty="0">
                <a:solidFill>
                  <a:srgbClr val="000000"/>
                </a:solidFill>
                <a:latin typeface="Twinkl" pitchFamily="50"/>
              </a:rPr>
              <a:t>er</a:t>
            </a:r>
            <a:r>
              <a:rPr lang="en-GB" sz="2000" dirty="0">
                <a:solidFill>
                  <a:srgbClr val="000000"/>
                </a:solidFill>
                <a:latin typeface="Twinkl" pitchFamily="50"/>
              </a:rPr>
              <a:t> </a:t>
            </a:r>
            <a:r>
              <a:rPr lang="en-GB" sz="2000" dirty="0">
                <a:solidFill>
                  <a:srgbClr val="8D8D8D"/>
                </a:solidFill>
                <a:latin typeface="Twinkl" pitchFamily="50"/>
              </a:rPr>
              <a:t>believe</a:t>
            </a:r>
            <a:r>
              <a:rPr lang="en-GB" sz="2000" dirty="0">
                <a:solidFill>
                  <a:srgbClr val="000000"/>
                </a:solidFill>
                <a:latin typeface="Twinkl" pitchFamily="50"/>
              </a:rPr>
              <a:t> it was r</a:t>
            </a:r>
            <a:r>
              <a:rPr lang="en-GB" sz="2000" u="sng" dirty="0">
                <a:solidFill>
                  <a:srgbClr val="000000"/>
                </a:solidFill>
                <a:latin typeface="Twinkl" pitchFamily="50"/>
              </a:rPr>
              <a:t>ea</a:t>
            </a:r>
            <a:r>
              <a:rPr lang="en-GB" sz="2000" dirty="0">
                <a:solidFill>
                  <a:srgbClr val="000000"/>
                </a:solidFill>
                <a:latin typeface="Twinkl" pitchFamily="50"/>
              </a:rPr>
              <a:t>l and we m</a:t>
            </a:r>
            <a:r>
              <a:rPr lang="en-GB" sz="2000" u="sng" dirty="0">
                <a:solidFill>
                  <a:srgbClr val="000000"/>
                </a:solidFill>
                <a:latin typeface="Twinkl" pitchFamily="50"/>
              </a:rPr>
              <a:t>igh</a:t>
            </a:r>
            <a:r>
              <a:rPr lang="en-GB" sz="2000" dirty="0">
                <a:solidFill>
                  <a:srgbClr val="000000"/>
                </a:solidFill>
                <a:latin typeface="Twinkl" pitchFamily="50"/>
              </a:rPr>
              <a:t>t get some extra m</a:t>
            </a:r>
            <a:r>
              <a:rPr lang="en-GB" sz="2000" u="sng" dirty="0">
                <a:solidFill>
                  <a:srgbClr val="000000"/>
                </a:solidFill>
                <a:latin typeface="Twinkl" pitchFamily="50"/>
              </a:rPr>
              <a:t>ar</a:t>
            </a:r>
            <a:r>
              <a:rPr lang="en-GB" sz="2000" dirty="0">
                <a:solidFill>
                  <a:srgbClr val="000000"/>
                </a:solidFill>
                <a:latin typeface="Twinkl" pitchFamily="50"/>
              </a:rPr>
              <a:t>ks for </a:t>
            </a:r>
            <a:r>
              <a:rPr lang="en-GB" sz="2000" dirty="0">
                <a:solidFill>
                  <a:srgbClr val="8D8D8D"/>
                </a:solidFill>
                <a:latin typeface="Twinkl" pitchFamily="50"/>
              </a:rPr>
              <a:t>creativity</a:t>
            </a:r>
            <a:r>
              <a:rPr lang="en-GB" sz="2000" dirty="0">
                <a:solidFill>
                  <a:srgbClr val="000000"/>
                </a:solidFill>
                <a:latin typeface="Twinkl" pitchFamily="50"/>
              </a:rPr>
              <a:t>.”</a:t>
            </a:r>
          </a:p>
        </p:txBody>
      </p:sp>
      <p:sp>
        <p:nvSpPr>
          <p:cNvPr id="13" name="Arc 11">
            <a:extLst>
              <a:ext uri="{FF2B5EF4-FFF2-40B4-BE49-F238E27FC236}">
                <a16:creationId xmlns:a16="http://schemas.microsoft.com/office/drawing/2014/main" id="{4D0E6B86-3445-4B03-A20D-90C846DCB5C2}"/>
              </a:ext>
            </a:extLst>
          </p:cNvPr>
          <p:cNvSpPr/>
          <p:nvPr/>
        </p:nvSpPr>
        <p:spPr>
          <a:xfrm rot="7906199">
            <a:off x="5514264" y="5280415"/>
            <a:ext cx="338135" cy="352428"/>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9046" cap="flat">
            <a:solidFill>
              <a:srgbClr val="1C1C1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25000">
              <a:solidFill>
                <a:srgbClr val="1C1C1C"/>
              </a:solidFill>
              <a:uFillTx/>
              <a:latin typeface="Twink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5F0112-B632-4BB7-86C4-9D6E82B30350}"/>
              </a:ext>
            </a:extLst>
          </p:cNvPr>
          <p:cNvSpPr/>
          <p:nvPr/>
        </p:nvSpPr>
        <p:spPr>
          <a:xfrm>
            <a:off x="447675" y="1590675"/>
            <a:ext cx="8234363" cy="3900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E29A7C1-950F-4027-9008-83C9DEF6E37E}"/>
              </a:ext>
            </a:extLst>
          </p:cNvPr>
          <p:cNvSpPr txBox="1">
            <a:spLocks/>
          </p:cNvSpPr>
          <p:nvPr/>
        </p:nvSpPr>
        <p:spPr>
          <a:xfrm>
            <a:off x="461963" y="660400"/>
            <a:ext cx="8220075" cy="993775"/>
          </a:xfrm>
          <a:prstGeom prst="roundRect">
            <a:avLst>
              <a:gd name="adj" fmla="val 9639"/>
            </a:avLst>
          </a:prstGeom>
        </p:spPr>
        <p:txBody>
          <a:bodyPr/>
          <a:lstStyle>
            <a:lvl1pPr marL="0" marR="0" lvl="0" indent="0" algn="l" defTabSz="914400" rtl="0" fontAlgn="auto" hangingPunct="1">
              <a:lnSpc>
                <a:spcPct val="90000"/>
              </a:lnSpc>
              <a:spcBef>
                <a:spcPts val="0"/>
              </a:spcBef>
              <a:spcAft>
                <a:spcPts val="0"/>
              </a:spcAft>
              <a:buNone/>
              <a:tabLst/>
              <a:defRPr lang="en-US" sz="4000" b="1" i="0" u="none" strike="noStrike" kern="1200" cap="none" spc="0" baseline="0">
                <a:solidFill>
                  <a:srgbClr val="1C1C1C"/>
                </a:solidFill>
                <a:uFillTx/>
                <a:latin typeface="Twinkl" pitchFamily="50"/>
              </a:defRPr>
            </a:lvl1pPr>
          </a:lstStyle>
          <a:p>
            <a:pPr algn="ctr"/>
            <a:r>
              <a:rPr lang="en-GB" sz="4800" dirty="0">
                <a:latin typeface="Twinkl" pitchFamily="50" charset="0"/>
              </a:rPr>
              <a:t>A Visit to Albert</a:t>
            </a:r>
          </a:p>
        </p:txBody>
      </p:sp>
      <p:sp>
        <p:nvSpPr>
          <p:cNvPr id="3" name="Rectangle: Rounded Corners 10">
            <a:extLst>
              <a:ext uri="{FF2B5EF4-FFF2-40B4-BE49-F238E27FC236}">
                <a16:creationId xmlns:a16="http://schemas.microsoft.com/office/drawing/2014/main" id="{E1B6B50A-6C3B-4DA5-8D58-590B2A7E10CC}"/>
              </a:ext>
            </a:extLst>
          </p:cNvPr>
          <p:cNvSpPr/>
          <p:nvPr/>
        </p:nvSpPr>
        <p:spPr>
          <a:xfrm>
            <a:off x="684213" y="5427663"/>
            <a:ext cx="7775575" cy="771525"/>
          </a:xfrm>
          <a:prstGeom prst="roundRect">
            <a:avLst>
              <a:gd name="adj" fmla="val 10033"/>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2400" dirty="0">
                <a:solidFill>
                  <a:schemeClr val="tx1"/>
                </a:solidFill>
              </a:rPr>
              <a:t>A Let’s Read Together! Book</a:t>
            </a:r>
          </a:p>
        </p:txBody>
      </p:sp>
      <p:pic>
        <p:nvPicPr>
          <p:cNvPr id="7" name="Picture 6">
            <a:extLst>
              <a:ext uri="{FF2B5EF4-FFF2-40B4-BE49-F238E27FC236}">
                <a16:creationId xmlns:a16="http://schemas.microsoft.com/office/drawing/2014/main" id="{25A583A3-FB51-4014-9853-5E362247696A}"/>
              </a:ext>
            </a:extLst>
          </p:cNvPr>
          <p:cNvPicPr>
            <a:picLocks noChangeAspect="1"/>
          </p:cNvPicPr>
          <p:nvPr/>
        </p:nvPicPr>
        <p:blipFill rotWithShape="1">
          <a:blip r:embed="rId2">
            <a:extLst>
              <a:ext uri="{28A0092B-C50C-407E-A947-70E740481C1C}">
                <a14:useLocalDpi xmlns:a14="http://schemas.microsoft.com/office/drawing/2010/main" val="0"/>
              </a:ext>
            </a:extLst>
          </a:blip>
          <a:srcRect l="68" t="32684"/>
          <a:stretch/>
        </p:blipFill>
        <p:spPr>
          <a:xfrm>
            <a:off x="447675" y="1590674"/>
            <a:ext cx="8248651" cy="3929063"/>
          </a:xfrm>
          <a:prstGeom prst="rect">
            <a:avLst/>
          </a:prstGeom>
        </p:spPr>
      </p:pic>
    </p:spTree>
    <p:extLst>
      <p:ext uri="{BB962C8B-B14F-4D97-AF65-F5344CB8AC3E}">
        <p14:creationId xmlns:p14="http://schemas.microsoft.com/office/powerpoint/2010/main" val="2339506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5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F974D1-788F-4F40-9FEA-264DC9EE454E}"/>
              </a:ext>
            </a:extLst>
          </p:cNvPr>
          <p:cNvPicPr>
            <a:picLocks noChangeAspect="1"/>
          </p:cNvPicPr>
          <p:nvPr/>
        </p:nvPicPr>
        <p:blipFill>
          <a:blip r:embed="rId2"/>
          <a:srcRect/>
          <a:stretch>
            <a:fillRect/>
          </a:stretch>
        </p:blipFill>
        <p:spPr>
          <a:xfrm>
            <a:off x="3573466" y="2316166"/>
            <a:ext cx="2387598" cy="5778495"/>
          </a:xfrm>
          <a:prstGeom prst="rect">
            <a:avLst/>
          </a:prstGeom>
          <a:noFill/>
          <a:ln>
            <a:noFill/>
          </a:ln>
        </p:spPr>
      </p:pic>
      <p:sp>
        <p:nvSpPr>
          <p:cNvPr id="3" name="Rectangle: Rounded Corners 8">
            <a:extLst>
              <a:ext uri="{FF2B5EF4-FFF2-40B4-BE49-F238E27FC236}">
                <a16:creationId xmlns:a16="http://schemas.microsoft.com/office/drawing/2014/main" id="{96433D49-1BCD-4CD3-BB63-14B6FB9FF1D6}"/>
              </a:ext>
            </a:extLst>
          </p:cNvPr>
          <p:cNvSpPr/>
          <p:nvPr/>
        </p:nvSpPr>
        <p:spPr>
          <a:xfrm>
            <a:off x="814392" y="836712"/>
            <a:ext cx="7515224" cy="1152125"/>
          </a:xfrm>
          <a:custGeom>
            <a:avLst>
              <a:gd name="f0" fmla="val 1629"/>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cap="flat">
            <a:solidFill>
              <a:srgbClr val="1C1C1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1C1C1C"/>
                </a:solidFill>
                <a:uFillTx/>
                <a:latin typeface="Twinkl"/>
              </a:rPr>
              <a:t>Today, we are learning to read and write words that contain</a:t>
            </a:r>
            <a:r>
              <a:rPr lang="en-GB" sz="2400" b="1" i="0" u="none" strike="noStrike" kern="1200" cap="none" spc="0" baseline="0" dirty="0">
                <a:solidFill>
                  <a:srgbClr val="1C1C1C"/>
                </a:solidFill>
                <a:uFillTx/>
                <a:latin typeface="Twinkl"/>
              </a:rPr>
              <a:t> </a:t>
            </a:r>
            <a:r>
              <a:rPr lang="en-GB" sz="2400" b="1" i="0" u="none" strike="noStrike" kern="1200" cap="none" spc="0" baseline="0" dirty="0" err="1">
                <a:solidFill>
                  <a:srgbClr val="1C1C1C"/>
                </a:solidFill>
                <a:uFillTx/>
                <a:latin typeface="Twinkl"/>
              </a:rPr>
              <a:t>u_e</a:t>
            </a:r>
            <a:r>
              <a:rPr lang="en-GB" sz="2400" b="1" i="0" u="none" strike="noStrike" kern="1200" cap="none" spc="0" baseline="0" dirty="0">
                <a:solidFill>
                  <a:srgbClr val="1C1C1C"/>
                </a:solidFill>
                <a:uFillTx/>
                <a:latin typeface="Twinkl"/>
              </a:rPr>
              <a:t> </a:t>
            </a:r>
            <a:r>
              <a:rPr lang="en-GB" sz="2400" b="0" i="0" u="none" strike="noStrike" kern="1200" cap="none" spc="0" baseline="0" dirty="0">
                <a:solidFill>
                  <a:srgbClr val="1C1C1C"/>
                </a:solidFill>
                <a:uFillTx/>
                <a:latin typeface="Twinkl"/>
              </a:rPr>
              <a:t>saying /</a:t>
            </a:r>
            <a:r>
              <a:rPr lang="en-GB" sz="2400" b="0" i="0" u="none" strike="noStrike" kern="1200" cap="none" spc="0" baseline="0" dirty="0" err="1">
                <a:solidFill>
                  <a:srgbClr val="1C1C1C"/>
                </a:solidFill>
                <a:uFillTx/>
                <a:latin typeface="Twinkl"/>
              </a:rPr>
              <a:t>yoo</a:t>
            </a:r>
            <a:r>
              <a:rPr lang="en-GB" sz="2400" b="0" i="0" u="none" strike="noStrike" kern="1200" cap="none" spc="0" baseline="0" dirty="0">
                <a:solidFill>
                  <a:srgbClr val="1C1C1C"/>
                </a:solidFill>
                <a:uFillTx/>
                <a:latin typeface="Twinkl"/>
              </a:rPr>
              <a:t>/ and </a:t>
            </a:r>
            <a:r>
              <a:rPr lang="en-GB" sz="2400" b="1" i="0" u="none" strike="noStrike" kern="1200" cap="none" spc="0" baseline="0" dirty="0" err="1">
                <a:solidFill>
                  <a:srgbClr val="1C1C1C"/>
                </a:solidFill>
                <a:uFillTx/>
                <a:latin typeface="Twinkl"/>
              </a:rPr>
              <a:t>e_e</a:t>
            </a:r>
            <a:r>
              <a:rPr lang="en-GB" sz="2400" b="1" i="0" u="none" strike="noStrike" kern="1200" cap="none" spc="0" baseline="0" dirty="0">
                <a:solidFill>
                  <a:srgbClr val="1C1C1C"/>
                </a:solidFill>
                <a:uFillTx/>
                <a:latin typeface="Twinkl"/>
              </a:rPr>
              <a:t> </a:t>
            </a:r>
            <a:r>
              <a:rPr lang="en-GB" sz="2400" b="0" i="0" u="none" strike="noStrike" kern="1200" cap="none" spc="0" baseline="0" dirty="0">
                <a:solidFill>
                  <a:srgbClr val="1C1C1C"/>
                </a:solidFill>
                <a:uFillTx/>
                <a:latin typeface="Twinkl"/>
              </a:rPr>
              <a:t>saying /</a:t>
            </a:r>
            <a:r>
              <a:rPr lang="en-GB" sz="2400" b="0" i="0" u="none" strike="noStrike" kern="1200" cap="none" spc="0" baseline="0" dirty="0" err="1">
                <a:solidFill>
                  <a:srgbClr val="1C1C1C"/>
                </a:solidFill>
                <a:uFillTx/>
                <a:latin typeface="Twinkl"/>
              </a:rPr>
              <a:t>ee</a:t>
            </a:r>
            <a:r>
              <a:rPr lang="en-GB" sz="2400" b="0" i="0" u="none" strike="noStrike" kern="1200" cap="none" spc="0" baseline="0" dirty="0">
                <a:solidFill>
                  <a:srgbClr val="1C1C1C"/>
                </a:solidFill>
                <a:uFillTx/>
                <a:latin typeface="Twinkl"/>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0">
            <a:extLst>
              <a:ext uri="{FF2B5EF4-FFF2-40B4-BE49-F238E27FC236}">
                <a16:creationId xmlns:a16="http://schemas.microsoft.com/office/drawing/2014/main" id="{E1B6B50A-6C3B-4DA5-8D58-590B2A7E10CC}"/>
              </a:ext>
            </a:extLst>
          </p:cNvPr>
          <p:cNvSpPr/>
          <p:nvPr/>
        </p:nvSpPr>
        <p:spPr>
          <a:xfrm>
            <a:off x="684213" y="5427663"/>
            <a:ext cx="7775575" cy="771525"/>
          </a:xfrm>
          <a:prstGeom prst="roundRect">
            <a:avLst>
              <a:gd name="adj" fmla="val 10033"/>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2400" dirty="0">
                <a:solidFill>
                  <a:schemeClr val="tx1"/>
                </a:solidFill>
              </a:rPr>
              <a:t>A Let’s Read Together! Book</a:t>
            </a:r>
          </a:p>
        </p:txBody>
      </p:sp>
      <p:pic>
        <p:nvPicPr>
          <p:cNvPr id="6" name="Picture 5">
            <a:extLst>
              <a:ext uri="{FF2B5EF4-FFF2-40B4-BE49-F238E27FC236}">
                <a16:creationId xmlns:a16="http://schemas.microsoft.com/office/drawing/2014/main" id="{E9387ACA-8461-4D2E-AEFB-ED9EB66D0983}"/>
              </a:ext>
            </a:extLst>
          </p:cNvPr>
          <p:cNvPicPr>
            <a:picLocks noChangeAspect="1"/>
          </p:cNvPicPr>
          <p:nvPr/>
        </p:nvPicPr>
        <p:blipFill rotWithShape="1">
          <a:blip r:embed="rId2">
            <a:extLst>
              <a:ext uri="{28A0092B-C50C-407E-A947-70E740481C1C}">
                <a14:useLocalDpi xmlns:a14="http://schemas.microsoft.com/office/drawing/2010/main" val="0"/>
              </a:ext>
            </a:extLst>
          </a:blip>
          <a:srcRect l="704" t="1668" r="3494"/>
          <a:stretch/>
        </p:blipFill>
        <p:spPr>
          <a:xfrm>
            <a:off x="490538" y="466725"/>
            <a:ext cx="8162925" cy="5924550"/>
          </a:xfrm>
          <a:prstGeom prst="roundRect">
            <a:avLst>
              <a:gd name="adj" fmla="val 2358"/>
            </a:avLst>
          </a:prstGeom>
        </p:spPr>
      </p:pic>
      <p:sp>
        <p:nvSpPr>
          <p:cNvPr id="20" name="Rectangle: Rounded Corners 10">
            <a:extLst>
              <a:ext uri="{FF2B5EF4-FFF2-40B4-BE49-F238E27FC236}">
                <a16:creationId xmlns:a16="http://schemas.microsoft.com/office/drawing/2014/main" id="{59DA4D3D-A952-4755-B0F8-9ABBCCAA3A57}"/>
              </a:ext>
            </a:extLst>
          </p:cNvPr>
          <p:cNvSpPr/>
          <p:nvPr/>
        </p:nvSpPr>
        <p:spPr>
          <a:xfrm>
            <a:off x="647696" y="5427663"/>
            <a:ext cx="7839078" cy="865181"/>
          </a:xfrm>
          <a:custGeom>
            <a:avLst>
              <a:gd name="f0" fmla="val 136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cap="flat">
            <a:solidFill>
              <a:srgbClr val="1C1C1C"/>
            </a:solidFill>
            <a:prstDash val="solid"/>
            <a:miter/>
          </a:ln>
        </p:spPr>
        <p:txBody>
          <a:bodyPr vert="horz" wrap="square" lIns="91440" tIns="45720" rIns="91440" bIns="45720" anchor="ctr" anchorCtr="0" compatLnSpc="1">
            <a:noAutofit/>
          </a:bodyPr>
          <a:lstStyle/>
          <a:p>
            <a:pPr lvl="0" algn="ctr">
              <a:defRPr sz="1800" b="0" i="0" u="none" strike="noStrike" kern="0" cap="none" spc="0" baseline="0">
                <a:solidFill>
                  <a:srgbClr val="000000"/>
                </a:solidFill>
                <a:uFillTx/>
              </a:defRPr>
            </a:pPr>
            <a:r>
              <a:rPr lang="en-GB" sz="2000" dirty="0">
                <a:solidFill>
                  <a:srgbClr val="000000"/>
                </a:solidFill>
                <a:latin typeface="Twinkl" pitchFamily="50"/>
              </a:rPr>
              <a:t>Kit and Sam had to complete a project for Mrs Tan. They went back in time to ask for help. </a:t>
            </a:r>
          </a:p>
        </p:txBody>
      </p:sp>
    </p:spTree>
    <p:extLst>
      <p:ext uri="{BB962C8B-B14F-4D97-AF65-F5344CB8AC3E}">
        <p14:creationId xmlns:p14="http://schemas.microsoft.com/office/powerpoint/2010/main" val="264541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0">
            <a:extLst>
              <a:ext uri="{FF2B5EF4-FFF2-40B4-BE49-F238E27FC236}">
                <a16:creationId xmlns:a16="http://schemas.microsoft.com/office/drawing/2014/main" id="{E1B6B50A-6C3B-4DA5-8D58-590B2A7E10CC}"/>
              </a:ext>
            </a:extLst>
          </p:cNvPr>
          <p:cNvSpPr/>
          <p:nvPr/>
        </p:nvSpPr>
        <p:spPr>
          <a:xfrm>
            <a:off x="684213" y="5427663"/>
            <a:ext cx="7775575" cy="771525"/>
          </a:xfrm>
          <a:prstGeom prst="roundRect">
            <a:avLst>
              <a:gd name="adj" fmla="val 10033"/>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2400" dirty="0">
                <a:solidFill>
                  <a:schemeClr val="tx1"/>
                </a:solidFill>
              </a:rPr>
              <a:t>A Let’s Read Together! Book</a:t>
            </a:r>
          </a:p>
        </p:txBody>
      </p:sp>
      <p:pic>
        <p:nvPicPr>
          <p:cNvPr id="6" name="Picture 5">
            <a:extLst>
              <a:ext uri="{FF2B5EF4-FFF2-40B4-BE49-F238E27FC236}">
                <a16:creationId xmlns:a16="http://schemas.microsoft.com/office/drawing/2014/main" id="{E9387ACA-8461-4D2E-AEFB-ED9EB66D0983}"/>
              </a:ext>
            </a:extLst>
          </p:cNvPr>
          <p:cNvPicPr>
            <a:picLocks noChangeAspect="1"/>
          </p:cNvPicPr>
          <p:nvPr/>
        </p:nvPicPr>
        <p:blipFill rotWithShape="1">
          <a:blip r:embed="rId2">
            <a:extLst>
              <a:ext uri="{28A0092B-C50C-407E-A947-70E740481C1C}">
                <a14:useLocalDpi xmlns:a14="http://schemas.microsoft.com/office/drawing/2010/main" val="0"/>
              </a:ext>
            </a:extLst>
          </a:blip>
          <a:srcRect l="704" t="1668" r="3494"/>
          <a:stretch/>
        </p:blipFill>
        <p:spPr>
          <a:xfrm>
            <a:off x="490538" y="466725"/>
            <a:ext cx="8162925" cy="5924550"/>
          </a:xfrm>
          <a:prstGeom prst="roundRect">
            <a:avLst>
              <a:gd name="adj" fmla="val 2358"/>
            </a:avLst>
          </a:prstGeom>
        </p:spPr>
      </p:pic>
      <p:pic>
        <p:nvPicPr>
          <p:cNvPr id="4" name="Picture 3">
            <a:extLst>
              <a:ext uri="{FF2B5EF4-FFF2-40B4-BE49-F238E27FC236}">
                <a16:creationId xmlns:a16="http://schemas.microsoft.com/office/drawing/2014/main" id="{9862DA4D-A14B-4632-9D59-70EA1A28A9E4}"/>
              </a:ext>
            </a:extLst>
          </p:cNvPr>
          <p:cNvPicPr>
            <a:picLocks noChangeAspect="1"/>
          </p:cNvPicPr>
          <p:nvPr/>
        </p:nvPicPr>
        <p:blipFill rotWithShape="1">
          <a:blip r:embed="rId3">
            <a:extLst>
              <a:ext uri="{28A0092B-C50C-407E-A947-70E740481C1C}">
                <a14:useLocalDpi xmlns:a14="http://schemas.microsoft.com/office/drawing/2010/main" val="0"/>
              </a:ext>
            </a:extLst>
          </a:blip>
          <a:srcRect r="2573"/>
          <a:stretch/>
        </p:blipFill>
        <p:spPr>
          <a:xfrm>
            <a:off x="490538" y="466724"/>
            <a:ext cx="8162925" cy="5924551"/>
          </a:xfrm>
          <a:prstGeom prst="roundRect">
            <a:avLst>
              <a:gd name="adj" fmla="val 2358"/>
            </a:avLst>
          </a:prstGeom>
        </p:spPr>
      </p:pic>
      <p:sp>
        <p:nvSpPr>
          <p:cNvPr id="7" name="Rectangle: Rounded Corners 10">
            <a:extLst>
              <a:ext uri="{FF2B5EF4-FFF2-40B4-BE49-F238E27FC236}">
                <a16:creationId xmlns:a16="http://schemas.microsoft.com/office/drawing/2014/main" id="{443AA7C5-427A-4857-B02D-3AA85E671A62}"/>
              </a:ext>
            </a:extLst>
          </p:cNvPr>
          <p:cNvSpPr/>
          <p:nvPr/>
        </p:nvSpPr>
        <p:spPr>
          <a:xfrm>
            <a:off x="647696" y="5218771"/>
            <a:ext cx="7839078" cy="1074074"/>
          </a:xfrm>
          <a:custGeom>
            <a:avLst>
              <a:gd name="f0" fmla="val 136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cap="flat">
            <a:solidFill>
              <a:srgbClr val="1C1C1C"/>
            </a:solidFill>
            <a:prstDash val="solid"/>
            <a:miter/>
          </a:ln>
        </p:spPr>
        <p:txBody>
          <a:bodyPr vert="horz" wrap="square" lIns="91440" tIns="45720" rIns="91440" bIns="45720" anchor="ctr" anchorCtr="0" compatLnSpc="1">
            <a:noAutofit/>
          </a:bodyPr>
          <a:lstStyle/>
          <a:p>
            <a:pPr lvl="0" algn="ctr">
              <a:defRPr sz="1800" b="0" i="0" u="none" strike="noStrike" kern="0" cap="none" spc="0" baseline="0">
                <a:solidFill>
                  <a:srgbClr val="000000"/>
                </a:solidFill>
                <a:uFillTx/>
              </a:defRPr>
            </a:pPr>
            <a:r>
              <a:rPr lang="en-GB" sz="2000" dirty="0">
                <a:solidFill>
                  <a:srgbClr val="000000"/>
                </a:solidFill>
                <a:latin typeface="Twinkl" pitchFamily="50"/>
              </a:rPr>
              <a:t>When they got there, Albert was in need of test tubes to complete an experiment. “Take these, I took them for the project,” said Kit, handing them to him.</a:t>
            </a:r>
          </a:p>
        </p:txBody>
      </p:sp>
    </p:spTree>
    <p:extLst>
      <p:ext uri="{BB962C8B-B14F-4D97-AF65-F5344CB8AC3E}">
        <p14:creationId xmlns:p14="http://schemas.microsoft.com/office/powerpoint/2010/main" val="991644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0">
            <a:extLst>
              <a:ext uri="{FF2B5EF4-FFF2-40B4-BE49-F238E27FC236}">
                <a16:creationId xmlns:a16="http://schemas.microsoft.com/office/drawing/2014/main" id="{E1B6B50A-6C3B-4DA5-8D58-590B2A7E10CC}"/>
              </a:ext>
            </a:extLst>
          </p:cNvPr>
          <p:cNvSpPr/>
          <p:nvPr/>
        </p:nvSpPr>
        <p:spPr>
          <a:xfrm>
            <a:off x="684213" y="5427663"/>
            <a:ext cx="7775575" cy="771525"/>
          </a:xfrm>
          <a:prstGeom prst="roundRect">
            <a:avLst>
              <a:gd name="adj" fmla="val 10033"/>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2400" dirty="0">
                <a:solidFill>
                  <a:schemeClr val="tx1"/>
                </a:solidFill>
              </a:rPr>
              <a:t>A Let’s Read Together! Book</a:t>
            </a:r>
          </a:p>
        </p:txBody>
      </p:sp>
      <p:pic>
        <p:nvPicPr>
          <p:cNvPr id="6" name="Picture 5">
            <a:extLst>
              <a:ext uri="{FF2B5EF4-FFF2-40B4-BE49-F238E27FC236}">
                <a16:creationId xmlns:a16="http://schemas.microsoft.com/office/drawing/2014/main" id="{E9387ACA-8461-4D2E-AEFB-ED9EB66D0983}"/>
              </a:ext>
            </a:extLst>
          </p:cNvPr>
          <p:cNvPicPr>
            <a:picLocks noChangeAspect="1"/>
          </p:cNvPicPr>
          <p:nvPr/>
        </p:nvPicPr>
        <p:blipFill rotWithShape="1">
          <a:blip r:embed="rId2">
            <a:extLst>
              <a:ext uri="{28A0092B-C50C-407E-A947-70E740481C1C}">
                <a14:useLocalDpi xmlns:a14="http://schemas.microsoft.com/office/drawing/2010/main" val="0"/>
              </a:ext>
            </a:extLst>
          </a:blip>
          <a:srcRect l="704" t="1668" r="3494"/>
          <a:stretch/>
        </p:blipFill>
        <p:spPr>
          <a:xfrm>
            <a:off x="490538" y="466725"/>
            <a:ext cx="8162925" cy="5924550"/>
          </a:xfrm>
          <a:prstGeom prst="roundRect">
            <a:avLst>
              <a:gd name="adj" fmla="val 2358"/>
            </a:avLst>
          </a:prstGeom>
        </p:spPr>
      </p:pic>
      <p:pic>
        <p:nvPicPr>
          <p:cNvPr id="4" name="Picture 3">
            <a:extLst>
              <a:ext uri="{FF2B5EF4-FFF2-40B4-BE49-F238E27FC236}">
                <a16:creationId xmlns:a16="http://schemas.microsoft.com/office/drawing/2014/main" id="{ABEB0CA0-0DF2-4F72-B073-06B7E8453B37}"/>
              </a:ext>
            </a:extLst>
          </p:cNvPr>
          <p:cNvPicPr>
            <a:picLocks noChangeAspect="1"/>
          </p:cNvPicPr>
          <p:nvPr/>
        </p:nvPicPr>
        <p:blipFill rotWithShape="1">
          <a:blip r:embed="rId3">
            <a:extLst>
              <a:ext uri="{28A0092B-C50C-407E-A947-70E740481C1C}">
                <a14:useLocalDpi xmlns:a14="http://schemas.microsoft.com/office/drawing/2010/main" val="0"/>
              </a:ext>
            </a:extLst>
          </a:blip>
          <a:srcRect r="2658" b="88"/>
          <a:stretch/>
        </p:blipFill>
        <p:spPr>
          <a:xfrm>
            <a:off x="490538" y="466725"/>
            <a:ext cx="8162926" cy="5924550"/>
          </a:xfrm>
          <a:prstGeom prst="roundRect">
            <a:avLst>
              <a:gd name="adj" fmla="val 2174"/>
            </a:avLst>
          </a:prstGeom>
        </p:spPr>
      </p:pic>
      <p:sp>
        <p:nvSpPr>
          <p:cNvPr id="7" name="Rectangle: Rounded Corners 10">
            <a:extLst>
              <a:ext uri="{FF2B5EF4-FFF2-40B4-BE49-F238E27FC236}">
                <a16:creationId xmlns:a16="http://schemas.microsoft.com/office/drawing/2014/main" id="{74F77C27-614E-44E9-8463-E36931944BC8}"/>
              </a:ext>
            </a:extLst>
          </p:cNvPr>
          <p:cNvSpPr/>
          <p:nvPr/>
        </p:nvSpPr>
        <p:spPr>
          <a:xfrm>
            <a:off x="647696" y="5427663"/>
            <a:ext cx="7839078" cy="865182"/>
          </a:xfrm>
          <a:custGeom>
            <a:avLst>
              <a:gd name="f0" fmla="val 136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cap="flat">
            <a:solidFill>
              <a:srgbClr val="1C1C1C"/>
            </a:solidFill>
            <a:prstDash val="solid"/>
            <a:miter/>
          </a:ln>
        </p:spPr>
        <p:txBody>
          <a:bodyPr vert="horz" wrap="square" lIns="91440" tIns="45720" rIns="91440" bIns="45720" anchor="ctr" anchorCtr="0" compatLnSpc="1">
            <a:noAutofit/>
          </a:bodyPr>
          <a:lstStyle/>
          <a:p>
            <a:pPr lvl="0" algn="ctr">
              <a:defRPr sz="1800" b="0" i="0" u="none" strike="noStrike" kern="0" cap="none" spc="0" baseline="0">
                <a:solidFill>
                  <a:srgbClr val="000000"/>
                </a:solidFill>
                <a:uFillTx/>
              </a:defRPr>
            </a:pPr>
            <a:r>
              <a:rPr lang="en-GB" sz="2000" dirty="0">
                <a:solidFill>
                  <a:srgbClr val="000000"/>
                </a:solidFill>
                <a:latin typeface="Twinkl" pitchFamily="50"/>
              </a:rPr>
              <a:t>Kit and Sam liked seeing the experiment. There was a big bang and lots of fumes. </a:t>
            </a:r>
          </a:p>
        </p:txBody>
      </p:sp>
    </p:spTree>
    <p:extLst>
      <p:ext uri="{BB962C8B-B14F-4D97-AF65-F5344CB8AC3E}">
        <p14:creationId xmlns:p14="http://schemas.microsoft.com/office/powerpoint/2010/main" val="3458574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0">
            <a:extLst>
              <a:ext uri="{FF2B5EF4-FFF2-40B4-BE49-F238E27FC236}">
                <a16:creationId xmlns:a16="http://schemas.microsoft.com/office/drawing/2014/main" id="{E1B6B50A-6C3B-4DA5-8D58-590B2A7E10CC}"/>
              </a:ext>
            </a:extLst>
          </p:cNvPr>
          <p:cNvSpPr/>
          <p:nvPr/>
        </p:nvSpPr>
        <p:spPr>
          <a:xfrm>
            <a:off x="684213" y="5427663"/>
            <a:ext cx="7775575" cy="771525"/>
          </a:xfrm>
          <a:prstGeom prst="roundRect">
            <a:avLst>
              <a:gd name="adj" fmla="val 10033"/>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2400" dirty="0">
                <a:solidFill>
                  <a:schemeClr val="tx1"/>
                </a:solidFill>
              </a:rPr>
              <a:t>A Let’s Read Together! Book</a:t>
            </a:r>
          </a:p>
        </p:txBody>
      </p:sp>
      <p:pic>
        <p:nvPicPr>
          <p:cNvPr id="6" name="Picture 5">
            <a:extLst>
              <a:ext uri="{FF2B5EF4-FFF2-40B4-BE49-F238E27FC236}">
                <a16:creationId xmlns:a16="http://schemas.microsoft.com/office/drawing/2014/main" id="{E9387ACA-8461-4D2E-AEFB-ED9EB66D0983}"/>
              </a:ext>
            </a:extLst>
          </p:cNvPr>
          <p:cNvPicPr>
            <a:picLocks noChangeAspect="1"/>
          </p:cNvPicPr>
          <p:nvPr/>
        </p:nvPicPr>
        <p:blipFill rotWithShape="1">
          <a:blip r:embed="rId2">
            <a:extLst>
              <a:ext uri="{28A0092B-C50C-407E-A947-70E740481C1C}">
                <a14:useLocalDpi xmlns:a14="http://schemas.microsoft.com/office/drawing/2010/main" val="0"/>
              </a:ext>
            </a:extLst>
          </a:blip>
          <a:srcRect l="704" t="1668" r="3494"/>
          <a:stretch/>
        </p:blipFill>
        <p:spPr>
          <a:xfrm>
            <a:off x="490538" y="466725"/>
            <a:ext cx="8162925" cy="5924550"/>
          </a:xfrm>
          <a:prstGeom prst="roundRect">
            <a:avLst>
              <a:gd name="adj" fmla="val 2358"/>
            </a:avLst>
          </a:prstGeom>
        </p:spPr>
      </p:pic>
      <p:pic>
        <p:nvPicPr>
          <p:cNvPr id="4" name="Picture 3">
            <a:extLst>
              <a:ext uri="{FF2B5EF4-FFF2-40B4-BE49-F238E27FC236}">
                <a16:creationId xmlns:a16="http://schemas.microsoft.com/office/drawing/2014/main" id="{A66099E2-866E-4D0C-A98E-53F91FA9638F}"/>
              </a:ext>
            </a:extLst>
          </p:cNvPr>
          <p:cNvPicPr>
            <a:picLocks noChangeAspect="1"/>
          </p:cNvPicPr>
          <p:nvPr/>
        </p:nvPicPr>
        <p:blipFill rotWithShape="1">
          <a:blip r:embed="rId3">
            <a:extLst>
              <a:ext uri="{28A0092B-C50C-407E-A947-70E740481C1C}">
                <a14:useLocalDpi xmlns:a14="http://schemas.microsoft.com/office/drawing/2010/main" val="0"/>
              </a:ext>
            </a:extLst>
          </a:blip>
          <a:srcRect r="2558"/>
          <a:stretch/>
        </p:blipFill>
        <p:spPr>
          <a:xfrm>
            <a:off x="490538" y="467601"/>
            <a:ext cx="8162925" cy="5923674"/>
          </a:xfrm>
          <a:prstGeom prst="roundRect">
            <a:avLst>
              <a:gd name="adj" fmla="val 2195"/>
            </a:avLst>
          </a:prstGeom>
        </p:spPr>
      </p:pic>
      <p:sp>
        <p:nvSpPr>
          <p:cNvPr id="7" name="Rectangle: Rounded Corners 10">
            <a:extLst>
              <a:ext uri="{FF2B5EF4-FFF2-40B4-BE49-F238E27FC236}">
                <a16:creationId xmlns:a16="http://schemas.microsoft.com/office/drawing/2014/main" id="{9544B756-01E6-4A3E-9FF8-D4D5C00C8691}"/>
              </a:ext>
            </a:extLst>
          </p:cNvPr>
          <p:cNvSpPr/>
          <p:nvPr/>
        </p:nvSpPr>
        <p:spPr>
          <a:xfrm>
            <a:off x="647696" y="5218771"/>
            <a:ext cx="7839078" cy="1074074"/>
          </a:xfrm>
          <a:custGeom>
            <a:avLst>
              <a:gd name="f0" fmla="val 136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cap="flat">
            <a:solidFill>
              <a:srgbClr val="1C1C1C"/>
            </a:solidFill>
            <a:prstDash val="solid"/>
            <a:miter/>
          </a:ln>
        </p:spPr>
        <p:txBody>
          <a:bodyPr vert="horz" wrap="square" lIns="91440" tIns="45720" rIns="91440" bIns="45720" anchor="ctr" anchorCtr="0" compatLnSpc="1">
            <a:noAutofit/>
          </a:bodyPr>
          <a:lstStyle/>
          <a:p>
            <a:pPr lvl="0" algn="ctr">
              <a:defRPr sz="1800" b="0" i="0" u="none" strike="noStrike" kern="0" cap="none" spc="0" baseline="0">
                <a:solidFill>
                  <a:srgbClr val="000000"/>
                </a:solidFill>
                <a:uFillTx/>
              </a:defRPr>
            </a:pPr>
            <a:r>
              <a:rPr lang="en-GB" sz="2000" dirty="0">
                <a:solidFill>
                  <a:srgbClr val="000000"/>
                </a:solidFill>
                <a:latin typeface="Twinkl" pitchFamily="50"/>
              </a:rPr>
              <a:t>They had to think of a theme for their project. Albert let them look at some of his things to help. He said he was not good in class when he was little! </a:t>
            </a:r>
          </a:p>
        </p:txBody>
      </p:sp>
    </p:spTree>
    <p:extLst>
      <p:ext uri="{BB962C8B-B14F-4D97-AF65-F5344CB8AC3E}">
        <p14:creationId xmlns:p14="http://schemas.microsoft.com/office/powerpoint/2010/main" val="3946870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0">
            <a:extLst>
              <a:ext uri="{FF2B5EF4-FFF2-40B4-BE49-F238E27FC236}">
                <a16:creationId xmlns:a16="http://schemas.microsoft.com/office/drawing/2014/main" id="{E1B6B50A-6C3B-4DA5-8D58-590B2A7E10CC}"/>
              </a:ext>
            </a:extLst>
          </p:cNvPr>
          <p:cNvSpPr/>
          <p:nvPr/>
        </p:nvSpPr>
        <p:spPr>
          <a:xfrm>
            <a:off x="684213" y="5427663"/>
            <a:ext cx="7775575" cy="771525"/>
          </a:xfrm>
          <a:prstGeom prst="roundRect">
            <a:avLst>
              <a:gd name="adj" fmla="val 10033"/>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2400" dirty="0">
                <a:solidFill>
                  <a:schemeClr val="tx1"/>
                </a:solidFill>
              </a:rPr>
              <a:t>A Let’s Read Together! Book</a:t>
            </a:r>
          </a:p>
        </p:txBody>
      </p:sp>
      <p:pic>
        <p:nvPicPr>
          <p:cNvPr id="6" name="Picture 5">
            <a:extLst>
              <a:ext uri="{FF2B5EF4-FFF2-40B4-BE49-F238E27FC236}">
                <a16:creationId xmlns:a16="http://schemas.microsoft.com/office/drawing/2014/main" id="{E9387ACA-8461-4D2E-AEFB-ED9EB66D0983}"/>
              </a:ext>
            </a:extLst>
          </p:cNvPr>
          <p:cNvPicPr>
            <a:picLocks noChangeAspect="1"/>
          </p:cNvPicPr>
          <p:nvPr/>
        </p:nvPicPr>
        <p:blipFill rotWithShape="1">
          <a:blip r:embed="rId2">
            <a:extLst>
              <a:ext uri="{28A0092B-C50C-407E-A947-70E740481C1C}">
                <a14:useLocalDpi xmlns:a14="http://schemas.microsoft.com/office/drawing/2010/main" val="0"/>
              </a:ext>
            </a:extLst>
          </a:blip>
          <a:srcRect l="704" t="1668" r="3494"/>
          <a:stretch/>
        </p:blipFill>
        <p:spPr>
          <a:xfrm>
            <a:off x="490538" y="466725"/>
            <a:ext cx="8162925" cy="5924550"/>
          </a:xfrm>
          <a:prstGeom prst="roundRect">
            <a:avLst>
              <a:gd name="adj" fmla="val 2358"/>
            </a:avLst>
          </a:prstGeom>
        </p:spPr>
      </p:pic>
      <p:pic>
        <p:nvPicPr>
          <p:cNvPr id="4" name="Picture 3">
            <a:extLst>
              <a:ext uri="{FF2B5EF4-FFF2-40B4-BE49-F238E27FC236}">
                <a16:creationId xmlns:a16="http://schemas.microsoft.com/office/drawing/2014/main" id="{E00FEC18-9E35-45A1-9F7C-A15426C5E375}"/>
              </a:ext>
            </a:extLst>
          </p:cNvPr>
          <p:cNvPicPr>
            <a:picLocks noChangeAspect="1"/>
          </p:cNvPicPr>
          <p:nvPr/>
        </p:nvPicPr>
        <p:blipFill rotWithShape="1">
          <a:blip r:embed="rId3">
            <a:extLst>
              <a:ext uri="{28A0092B-C50C-407E-A947-70E740481C1C}">
                <a14:useLocalDpi xmlns:a14="http://schemas.microsoft.com/office/drawing/2010/main" val="0"/>
              </a:ext>
            </a:extLst>
          </a:blip>
          <a:srcRect r="2573"/>
          <a:stretch/>
        </p:blipFill>
        <p:spPr>
          <a:xfrm>
            <a:off x="490538" y="466726"/>
            <a:ext cx="8162925" cy="5924550"/>
          </a:xfrm>
          <a:prstGeom prst="roundRect">
            <a:avLst>
              <a:gd name="adj" fmla="val 2174"/>
            </a:avLst>
          </a:prstGeom>
        </p:spPr>
      </p:pic>
      <p:pic>
        <p:nvPicPr>
          <p:cNvPr id="9" name="Picture 8">
            <a:extLst>
              <a:ext uri="{FF2B5EF4-FFF2-40B4-BE49-F238E27FC236}">
                <a16:creationId xmlns:a16="http://schemas.microsoft.com/office/drawing/2014/main" id="{3F5B5C68-D2A5-4BFD-94EB-32B6B204B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7952" y="1892205"/>
            <a:ext cx="895902" cy="3739160"/>
          </a:xfrm>
          <a:prstGeom prst="rect">
            <a:avLst/>
          </a:prstGeom>
        </p:spPr>
      </p:pic>
      <p:sp>
        <p:nvSpPr>
          <p:cNvPr id="7" name="Rectangle: Rounded Corners 10">
            <a:extLst>
              <a:ext uri="{FF2B5EF4-FFF2-40B4-BE49-F238E27FC236}">
                <a16:creationId xmlns:a16="http://schemas.microsoft.com/office/drawing/2014/main" id="{B20B8813-B71A-49E6-8225-3C8634096D72}"/>
              </a:ext>
            </a:extLst>
          </p:cNvPr>
          <p:cNvSpPr/>
          <p:nvPr/>
        </p:nvSpPr>
        <p:spPr>
          <a:xfrm>
            <a:off x="647696" y="5427663"/>
            <a:ext cx="7839078" cy="865182"/>
          </a:xfrm>
          <a:custGeom>
            <a:avLst>
              <a:gd name="f0" fmla="val 136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cap="flat">
            <a:solidFill>
              <a:srgbClr val="1C1C1C"/>
            </a:solidFill>
            <a:prstDash val="solid"/>
            <a:miter/>
          </a:ln>
        </p:spPr>
        <p:txBody>
          <a:bodyPr vert="horz" wrap="square" lIns="91440" tIns="45720" rIns="91440" bIns="45720" anchor="ctr" anchorCtr="0" compatLnSpc="1">
            <a:noAutofit/>
          </a:bodyPr>
          <a:lstStyle/>
          <a:p>
            <a:pPr lvl="0" algn="ctr">
              <a:defRPr sz="1800" b="0" i="0" u="none" strike="noStrike" kern="0" cap="none" spc="0" baseline="0">
                <a:solidFill>
                  <a:srgbClr val="000000"/>
                </a:solidFill>
                <a:uFillTx/>
              </a:defRPr>
            </a:pPr>
            <a:r>
              <a:rPr lang="en-GB" sz="2000" dirty="0">
                <a:solidFill>
                  <a:srgbClr val="000000"/>
                </a:solidFill>
                <a:latin typeface="Twinkl" pitchFamily="50"/>
              </a:rPr>
              <a:t>They came up with a plan. They would do their project on the theme of time. Albert liked this!</a:t>
            </a:r>
          </a:p>
        </p:txBody>
      </p:sp>
    </p:spTree>
    <p:extLst>
      <p:ext uri="{BB962C8B-B14F-4D97-AF65-F5344CB8AC3E}">
        <p14:creationId xmlns:p14="http://schemas.microsoft.com/office/powerpoint/2010/main" val="1701378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0">
            <a:extLst>
              <a:ext uri="{FF2B5EF4-FFF2-40B4-BE49-F238E27FC236}">
                <a16:creationId xmlns:a16="http://schemas.microsoft.com/office/drawing/2014/main" id="{E1B6B50A-6C3B-4DA5-8D58-590B2A7E10CC}"/>
              </a:ext>
            </a:extLst>
          </p:cNvPr>
          <p:cNvSpPr/>
          <p:nvPr/>
        </p:nvSpPr>
        <p:spPr>
          <a:xfrm>
            <a:off x="684213" y="5427663"/>
            <a:ext cx="7775575" cy="771525"/>
          </a:xfrm>
          <a:prstGeom prst="roundRect">
            <a:avLst>
              <a:gd name="adj" fmla="val 10033"/>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sz="2400" dirty="0">
                <a:solidFill>
                  <a:schemeClr val="tx1"/>
                </a:solidFill>
              </a:rPr>
              <a:t>A Let’s Read Together! Book</a:t>
            </a:r>
          </a:p>
        </p:txBody>
      </p:sp>
      <p:pic>
        <p:nvPicPr>
          <p:cNvPr id="6" name="Picture 5">
            <a:extLst>
              <a:ext uri="{FF2B5EF4-FFF2-40B4-BE49-F238E27FC236}">
                <a16:creationId xmlns:a16="http://schemas.microsoft.com/office/drawing/2014/main" id="{E9387ACA-8461-4D2E-AEFB-ED9EB66D0983}"/>
              </a:ext>
            </a:extLst>
          </p:cNvPr>
          <p:cNvPicPr>
            <a:picLocks noChangeAspect="1"/>
          </p:cNvPicPr>
          <p:nvPr/>
        </p:nvPicPr>
        <p:blipFill rotWithShape="1">
          <a:blip r:embed="rId2">
            <a:extLst>
              <a:ext uri="{28A0092B-C50C-407E-A947-70E740481C1C}">
                <a14:useLocalDpi xmlns:a14="http://schemas.microsoft.com/office/drawing/2010/main" val="0"/>
              </a:ext>
            </a:extLst>
          </a:blip>
          <a:srcRect l="704" t="1668" r="3494"/>
          <a:stretch/>
        </p:blipFill>
        <p:spPr>
          <a:xfrm>
            <a:off x="490538" y="466725"/>
            <a:ext cx="8162925" cy="5924550"/>
          </a:xfrm>
          <a:prstGeom prst="roundRect">
            <a:avLst>
              <a:gd name="adj" fmla="val 2358"/>
            </a:avLst>
          </a:prstGeom>
        </p:spPr>
      </p:pic>
      <p:pic>
        <p:nvPicPr>
          <p:cNvPr id="4" name="Picture 3">
            <a:extLst>
              <a:ext uri="{FF2B5EF4-FFF2-40B4-BE49-F238E27FC236}">
                <a16:creationId xmlns:a16="http://schemas.microsoft.com/office/drawing/2014/main" id="{2AF1FF32-7DD2-4640-B02A-8039D27F4ACC}"/>
              </a:ext>
            </a:extLst>
          </p:cNvPr>
          <p:cNvPicPr>
            <a:picLocks noChangeAspect="1"/>
          </p:cNvPicPr>
          <p:nvPr/>
        </p:nvPicPr>
        <p:blipFill rotWithShape="1">
          <a:blip r:embed="rId3">
            <a:extLst>
              <a:ext uri="{28A0092B-C50C-407E-A947-70E740481C1C}">
                <a14:useLocalDpi xmlns:a14="http://schemas.microsoft.com/office/drawing/2010/main" val="0"/>
              </a:ext>
            </a:extLst>
          </a:blip>
          <a:srcRect r="2528"/>
          <a:stretch/>
        </p:blipFill>
        <p:spPr>
          <a:xfrm>
            <a:off x="490538" y="466725"/>
            <a:ext cx="8162925" cy="5921867"/>
          </a:xfrm>
          <a:prstGeom prst="roundRect">
            <a:avLst>
              <a:gd name="adj" fmla="val 2167"/>
            </a:avLst>
          </a:prstGeom>
        </p:spPr>
      </p:pic>
      <p:sp>
        <p:nvSpPr>
          <p:cNvPr id="7" name="Rectangle: Rounded Corners 10">
            <a:extLst>
              <a:ext uri="{FF2B5EF4-FFF2-40B4-BE49-F238E27FC236}">
                <a16:creationId xmlns:a16="http://schemas.microsoft.com/office/drawing/2014/main" id="{50791AF3-E9DB-4B84-B58D-D508ABEF306B}"/>
              </a:ext>
            </a:extLst>
          </p:cNvPr>
          <p:cNvSpPr/>
          <p:nvPr/>
        </p:nvSpPr>
        <p:spPr>
          <a:xfrm>
            <a:off x="647696" y="5427663"/>
            <a:ext cx="7839078" cy="865182"/>
          </a:xfrm>
          <a:custGeom>
            <a:avLst>
              <a:gd name="f0" fmla="val 136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cap="flat">
            <a:solidFill>
              <a:srgbClr val="1C1C1C"/>
            </a:solidFill>
            <a:prstDash val="solid"/>
            <a:miter/>
          </a:ln>
        </p:spPr>
        <p:txBody>
          <a:bodyPr vert="horz" wrap="square" lIns="91440" tIns="45720" rIns="91440" bIns="45720" anchor="ctr" anchorCtr="0" compatLnSpc="1">
            <a:noAutofit/>
          </a:bodyPr>
          <a:lstStyle/>
          <a:p>
            <a:pPr lvl="0" algn="ctr">
              <a:defRPr sz="1800" b="0" i="0" u="none" strike="noStrike" kern="0" cap="none" spc="0" baseline="0">
                <a:solidFill>
                  <a:srgbClr val="000000"/>
                </a:solidFill>
                <a:uFillTx/>
              </a:defRPr>
            </a:pPr>
            <a:r>
              <a:rPr lang="en-GB" sz="2000" dirty="0">
                <a:solidFill>
                  <a:srgbClr val="000000"/>
                </a:solidFill>
                <a:latin typeface="Twinkl" pitchFamily="50"/>
              </a:rPr>
              <a:t>Albert was a big help. He even gave them a sheet on how to complete the experiment. </a:t>
            </a:r>
          </a:p>
        </p:txBody>
      </p:sp>
    </p:spTree>
    <p:extLst>
      <p:ext uri="{BB962C8B-B14F-4D97-AF65-F5344CB8AC3E}">
        <p14:creationId xmlns:p14="http://schemas.microsoft.com/office/powerpoint/2010/main" val="2560411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42119E57-8AAE-4240-9F7B-5E70D0D53F91}"/>
              </a:ext>
            </a:extLst>
          </p:cNvPr>
          <p:cNvSpPr/>
          <p:nvPr/>
        </p:nvSpPr>
        <p:spPr>
          <a:xfrm>
            <a:off x="497707" y="478514"/>
            <a:ext cx="8148575" cy="5877827"/>
          </a:xfrm>
          <a:custGeom>
            <a:avLst>
              <a:gd name="f0" fmla="val 623"/>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blipFill>
            <a:blip r:embed="rId2">
              <a:alphaModFix/>
            </a:blip>
            <a:stretch>
              <a:fillRect/>
            </a:stretch>
          </a:blipFill>
          <a:ln>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winkl"/>
            </a:endParaRPr>
          </a:p>
        </p:txBody>
      </p:sp>
      <p:sp>
        <p:nvSpPr>
          <p:cNvPr id="5" name="Rectangle: Rounded Corners 10">
            <a:extLst>
              <a:ext uri="{FF2B5EF4-FFF2-40B4-BE49-F238E27FC236}">
                <a16:creationId xmlns:a16="http://schemas.microsoft.com/office/drawing/2014/main" id="{92F92C7A-7012-4E74-97AF-6B4130D2F514}"/>
              </a:ext>
            </a:extLst>
          </p:cNvPr>
          <p:cNvSpPr/>
          <p:nvPr/>
        </p:nvSpPr>
        <p:spPr>
          <a:xfrm>
            <a:off x="647696" y="4943476"/>
            <a:ext cx="7839078" cy="1349370"/>
          </a:xfrm>
          <a:custGeom>
            <a:avLst>
              <a:gd name="f0" fmla="val 136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8575" cap="flat">
            <a:solidFill>
              <a:srgbClr val="1C1C1C"/>
            </a:solidFill>
            <a:prstDash val="solid"/>
            <a:miter/>
          </a:ln>
        </p:spPr>
        <p:txBody>
          <a:bodyPr vert="horz" wrap="square" lIns="91440" tIns="45720" rIns="91440" bIns="45720" anchor="ctr" anchorCtr="0" compatLnSpc="1">
            <a:noAutofit/>
          </a:bodyPr>
          <a:lstStyle/>
          <a:p>
            <a:pPr lvl="0">
              <a:defRPr sz="1800" b="0" i="0" u="none" strike="noStrike" kern="0" cap="none" spc="0" baseline="0">
                <a:solidFill>
                  <a:srgbClr val="000000"/>
                </a:solidFill>
                <a:uFillTx/>
              </a:defRPr>
            </a:pPr>
            <a:r>
              <a:rPr lang="en-GB" sz="2000" dirty="0">
                <a:solidFill>
                  <a:srgbClr val="000000"/>
                </a:solidFill>
                <a:latin typeface="Twinkl" pitchFamily="50"/>
              </a:rPr>
              <a:t>“</a:t>
            </a:r>
            <a:r>
              <a:rPr lang="en-GB" sz="2000" dirty="0">
                <a:solidFill>
                  <a:srgbClr val="8D8D8D"/>
                </a:solidFill>
                <a:latin typeface="Twinkl" pitchFamily="50"/>
              </a:rPr>
              <a:t>Wouldn’t</a:t>
            </a:r>
            <a:r>
              <a:rPr lang="en-GB" sz="2000" dirty="0">
                <a:solidFill>
                  <a:srgbClr val="000000"/>
                </a:solidFill>
                <a:latin typeface="Twinkl" pitchFamily="50"/>
              </a:rPr>
              <a:t> it be </a:t>
            </a:r>
            <a:r>
              <a:rPr lang="en-GB" sz="2000" dirty="0">
                <a:solidFill>
                  <a:srgbClr val="8D8D8D"/>
                </a:solidFill>
                <a:latin typeface="Twinkl" pitchFamily="50"/>
              </a:rPr>
              <a:t>exciting</a:t>
            </a:r>
            <a:r>
              <a:rPr lang="en-GB" sz="2000" dirty="0">
                <a:solidFill>
                  <a:srgbClr val="000000"/>
                </a:solidFill>
                <a:latin typeface="Twinkl" pitchFamily="50"/>
              </a:rPr>
              <a:t> if we </a:t>
            </a:r>
            <a:r>
              <a:rPr lang="en-GB" sz="2000" dirty="0">
                <a:solidFill>
                  <a:srgbClr val="DE1E5A"/>
                </a:solidFill>
                <a:latin typeface="Twinkl" pitchFamily="50"/>
              </a:rPr>
              <a:t>could</a:t>
            </a:r>
            <a:r>
              <a:rPr lang="en-GB" sz="2000" dirty="0">
                <a:solidFill>
                  <a:srgbClr val="000000"/>
                </a:solidFill>
                <a:latin typeface="Twinkl" pitchFamily="50"/>
              </a:rPr>
              <a:t> have let Alb</a:t>
            </a:r>
            <a:r>
              <a:rPr lang="en-GB" sz="2000" u="sng" dirty="0">
                <a:solidFill>
                  <a:srgbClr val="000000"/>
                </a:solidFill>
                <a:latin typeface="Twinkl" pitchFamily="50"/>
              </a:rPr>
              <a:t>er</a:t>
            </a:r>
            <a:r>
              <a:rPr lang="en-GB" sz="2000" dirty="0">
                <a:solidFill>
                  <a:srgbClr val="000000"/>
                </a:solidFill>
                <a:latin typeface="Twinkl" pitchFamily="50"/>
              </a:rPr>
              <a:t>t time travel,” mused Sam.  “I’m </a:t>
            </a:r>
            <a:r>
              <a:rPr lang="en-GB" sz="2000" dirty="0">
                <a:solidFill>
                  <a:srgbClr val="8D8D8D"/>
                </a:solidFill>
                <a:latin typeface="Twinkl" pitchFamily="50"/>
              </a:rPr>
              <a:t>sure</a:t>
            </a:r>
            <a:r>
              <a:rPr lang="en-GB" sz="2000" dirty="0">
                <a:solidFill>
                  <a:srgbClr val="000000"/>
                </a:solidFill>
                <a:latin typeface="Twinkl" pitchFamily="50"/>
              </a:rPr>
              <a:t>, if </a:t>
            </a:r>
            <a:r>
              <a:rPr lang="en-GB" sz="2000" dirty="0">
                <a:solidFill>
                  <a:srgbClr val="8D8D8D"/>
                </a:solidFill>
                <a:latin typeface="Twinkl" pitchFamily="50"/>
              </a:rPr>
              <a:t>anyone</a:t>
            </a:r>
            <a:r>
              <a:rPr lang="en-GB" sz="2000" dirty="0">
                <a:solidFill>
                  <a:srgbClr val="000000"/>
                </a:solidFill>
                <a:latin typeface="Twinkl" pitchFamily="50"/>
              </a:rPr>
              <a:t> ev</a:t>
            </a:r>
            <a:r>
              <a:rPr lang="en-GB" sz="2000" u="sng" dirty="0">
                <a:latin typeface="Twinkl" pitchFamily="50"/>
              </a:rPr>
              <a:t>er</a:t>
            </a:r>
            <a:r>
              <a:rPr lang="en-GB" sz="2000" dirty="0">
                <a:solidFill>
                  <a:srgbClr val="000000"/>
                </a:solidFill>
                <a:latin typeface="Twinkl" pitchFamily="50"/>
              </a:rPr>
              <a:t> </a:t>
            </a:r>
            <a:r>
              <a:rPr lang="en-GB" sz="2000" dirty="0">
                <a:solidFill>
                  <a:srgbClr val="8D8D8D"/>
                </a:solidFill>
                <a:latin typeface="Twinkl" pitchFamily="50"/>
              </a:rPr>
              <a:t>figures</a:t>
            </a:r>
            <a:r>
              <a:rPr lang="en-GB" sz="2000" dirty="0">
                <a:solidFill>
                  <a:srgbClr val="000000"/>
                </a:solidFill>
                <a:latin typeface="Twinkl" pitchFamily="50"/>
              </a:rPr>
              <a:t> it out, he’ll be the </a:t>
            </a:r>
            <a:r>
              <a:rPr lang="en-GB" sz="2000" dirty="0">
                <a:solidFill>
                  <a:srgbClr val="8D8D8D"/>
                </a:solidFill>
                <a:latin typeface="Twinkl" pitchFamily="50"/>
              </a:rPr>
              <a:t>first</a:t>
            </a:r>
            <a:r>
              <a:rPr lang="en-GB" sz="2000" dirty="0">
                <a:solidFill>
                  <a:srgbClr val="000000"/>
                </a:solidFill>
                <a:latin typeface="Twinkl" pitchFamily="50"/>
              </a:rPr>
              <a:t> p</a:t>
            </a:r>
            <a:r>
              <a:rPr lang="en-GB" sz="2000" u="sng" dirty="0">
                <a:solidFill>
                  <a:srgbClr val="000000"/>
                </a:solidFill>
                <a:latin typeface="Twinkl" pitchFamily="50"/>
              </a:rPr>
              <a:t>er</a:t>
            </a:r>
            <a:r>
              <a:rPr lang="en-GB" sz="2000" dirty="0">
                <a:solidFill>
                  <a:srgbClr val="000000"/>
                </a:solidFill>
                <a:latin typeface="Twinkl" pitchFamily="50"/>
              </a:rPr>
              <a:t>son they go to visit,” said Kit. </a:t>
            </a:r>
          </a:p>
          <a:p>
            <a:pPr lvl="0">
              <a:defRPr sz="1800" b="0" i="0" u="none" strike="noStrike" kern="0" cap="none" spc="0" baseline="0">
                <a:solidFill>
                  <a:srgbClr val="000000"/>
                </a:solidFill>
                <a:uFillTx/>
              </a:defRPr>
            </a:pPr>
            <a:r>
              <a:rPr lang="en-GB" sz="2000" dirty="0">
                <a:solidFill>
                  <a:srgbClr val="000000"/>
                </a:solidFill>
                <a:latin typeface="Twinkl" pitchFamily="50"/>
              </a:rPr>
              <a:t>“I do hope so,” </a:t>
            </a:r>
            <a:r>
              <a:rPr lang="en-GB" sz="2000" dirty="0">
                <a:solidFill>
                  <a:srgbClr val="8D8D8D"/>
                </a:solidFill>
                <a:latin typeface="Twinkl" pitchFamily="50"/>
              </a:rPr>
              <a:t>sighed</a:t>
            </a:r>
            <a:r>
              <a:rPr lang="en-GB" sz="2000" dirty="0">
                <a:solidFill>
                  <a:srgbClr val="000000"/>
                </a:solidFill>
                <a:latin typeface="Twinkl" pitchFamily="50"/>
              </a:rPr>
              <a:t> Sam. </a:t>
            </a:r>
          </a:p>
        </p:txBody>
      </p:sp>
      <p:sp>
        <p:nvSpPr>
          <p:cNvPr id="6" name="Arc 11">
            <a:extLst>
              <a:ext uri="{FF2B5EF4-FFF2-40B4-BE49-F238E27FC236}">
                <a16:creationId xmlns:a16="http://schemas.microsoft.com/office/drawing/2014/main" id="{E89FFF2B-1030-4ECD-A2EB-B6F8A7EE2AA1}"/>
              </a:ext>
            </a:extLst>
          </p:cNvPr>
          <p:cNvSpPr/>
          <p:nvPr/>
        </p:nvSpPr>
        <p:spPr>
          <a:xfrm rot="7906199">
            <a:off x="6642113" y="4977789"/>
            <a:ext cx="338135" cy="352428"/>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9046" cap="flat">
            <a:solidFill>
              <a:srgbClr val="1C1C1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25000">
              <a:solidFill>
                <a:srgbClr val="1C1C1C"/>
              </a:solidFill>
              <a:uFillTx/>
              <a:latin typeface="Twinkl"/>
            </a:endParaRPr>
          </a:p>
        </p:txBody>
      </p:sp>
      <p:sp>
        <p:nvSpPr>
          <p:cNvPr id="7" name="Arc 11">
            <a:extLst>
              <a:ext uri="{FF2B5EF4-FFF2-40B4-BE49-F238E27FC236}">
                <a16:creationId xmlns:a16="http://schemas.microsoft.com/office/drawing/2014/main" id="{ABC7D402-AC9F-460F-925A-01E8173AC896}"/>
              </a:ext>
            </a:extLst>
          </p:cNvPr>
          <p:cNvSpPr/>
          <p:nvPr/>
        </p:nvSpPr>
        <p:spPr>
          <a:xfrm rot="7906199">
            <a:off x="996613" y="5301010"/>
            <a:ext cx="338135" cy="352428"/>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9046" cap="flat">
            <a:solidFill>
              <a:srgbClr val="1C1C1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25000">
              <a:solidFill>
                <a:srgbClr val="1C1C1C"/>
              </a:solidFill>
              <a:uFillTx/>
              <a:latin typeface="Twinkl"/>
            </a:endParaRPr>
          </a:p>
        </p:txBody>
      </p:sp>
      <p:sp>
        <p:nvSpPr>
          <p:cNvPr id="8" name="Arc 11">
            <a:extLst>
              <a:ext uri="{FF2B5EF4-FFF2-40B4-BE49-F238E27FC236}">
                <a16:creationId xmlns:a16="http://schemas.microsoft.com/office/drawing/2014/main" id="{86603073-F67C-4833-8672-A2BAF12CA3AF}"/>
              </a:ext>
            </a:extLst>
          </p:cNvPr>
          <p:cNvSpPr/>
          <p:nvPr/>
        </p:nvSpPr>
        <p:spPr>
          <a:xfrm rot="7906199">
            <a:off x="1557329" y="5904901"/>
            <a:ext cx="338135" cy="352428"/>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9046" cap="flat">
            <a:solidFill>
              <a:srgbClr val="1C1C1C"/>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25000">
              <a:solidFill>
                <a:srgbClr val="1C1C1C"/>
              </a:solidFill>
              <a:uFillTx/>
              <a:latin typeface="Twinkl"/>
            </a:endParaRPr>
          </a:p>
        </p:txBody>
      </p:sp>
    </p:spTree>
    <p:extLst>
      <p:ext uri="{BB962C8B-B14F-4D97-AF65-F5344CB8AC3E}">
        <p14:creationId xmlns:p14="http://schemas.microsoft.com/office/powerpoint/2010/main" val="8919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55">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8F2ED42-8875-4514-BDF0-8655C5F5F800}"/>
              </a:ext>
            </a:extLst>
          </p:cNvPr>
          <p:cNvSpPr txBox="1"/>
          <p:nvPr/>
        </p:nvSpPr>
        <p:spPr>
          <a:xfrm>
            <a:off x="1108321" y="2721114"/>
            <a:ext cx="2638757" cy="707886"/>
          </a:xfrm>
          <a:prstGeom prst="rect">
            <a:avLst/>
          </a:prstGeom>
          <a:noFill/>
        </p:spPr>
        <p:txBody>
          <a:bodyPr>
            <a:spAutoFit/>
          </a:bodyPr>
          <a:lstStyle/>
          <a:p>
            <a:pPr algn="ctr">
              <a:defRPr/>
            </a:pPr>
            <a:r>
              <a:rPr lang="en-GB" sz="4000" b="1" dirty="0">
                <a:ln w="12700">
                  <a:solidFill>
                    <a:sysClr val="windowText" lastClr="000000"/>
                  </a:solidFill>
                </a:ln>
                <a:solidFill>
                  <a:srgbClr val="FAB000"/>
                </a:solidFill>
              </a:rPr>
              <a:t>cube</a:t>
            </a:r>
          </a:p>
        </p:txBody>
      </p:sp>
      <p:sp>
        <p:nvSpPr>
          <p:cNvPr id="12" name="TextBox 11">
            <a:extLst>
              <a:ext uri="{FF2B5EF4-FFF2-40B4-BE49-F238E27FC236}">
                <a16:creationId xmlns:a16="http://schemas.microsoft.com/office/drawing/2014/main" id="{BA48316D-8D9A-41B5-B79D-8591ADBAA53D}"/>
              </a:ext>
            </a:extLst>
          </p:cNvPr>
          <p:cNvSpPr txBox="1"/>
          <p:nvPr/>
        </p:nvSpPr>
        <p:spPr>
          <a:xfrm>
            <a:off x="3300246" y="2750736"/>
            <a:ext cx="2638757" cy="707886"/>
          </a:xfrm>
          <a:prstGeom prst="rect">
            <a:avLst/>
          </a:prstGeom>
          <a:noFill/>
        </p:spPr>
        <p:txBody>
          <a:bodyPr>
            <a:spAutoFit/>
          </a:bodyPr>
          <a:lstStyle/>
          <a:p>
            <a:pPr algn="ctr">
              <a:defRPr/>
            </a:pPr>
            <a:r>
              <a:rPr lang="en-GB" sz="4000" b="1" dirty="0">
                <a:ln w="12700">
                  <a:solidFill>
                    <a:sysClr val="windowText" lastClr="000000"/>
                  </a:solidFill>
                </a:ln>
                <a:solidFill>
                  <a:srgbClr val="FAB000"/>
                </a:solidFill>
              </a:rPr>
              <a:t>even</a:t>
            </a:r>
            <a:endParaRPr lang="en-GB" sz="6000" b="1" dirty="0">
              <a:ln w="12700">
                <a:solidFill>
                  <a:sysClr val="windowText" lastClr="000000"/>
                </a:solidFill>
              </a:ln>
              <a:solidFill>
                <a:srgbClr val="FAB000"/>
              </a:solidFill>
            </a:endParaRPr>
          </a:p>
        </p:txBody>
      </p:sp>
      <p:sp>
        <p:nvSpPr>
          <p:cNvPr id="13" name="TextBox 12">
            <a:extLst>
              <a:ext uri="{FF2B5EF4-FFF2-40B4-BE49-F238E27FC236}">
                <a16:creationId xmlns:a16="http://schemas.microsoft.com/office/drawing/2014/main" id="{60727D61-B6F8-4218-9037-B8025F75FA34}"/>
              </a:ext>
            </a:extLst>
          </p:cNvPr>
          <p:cNvSpPr txBox="1"/>
          <p:nvPr/>
        </p:nvSpPr>
        <p:spPr>
          <a:xfrm>
            <a:off x="1121247" y="3463259"/>
            <a:ext cx="2638757" cy="707886"/>
          </a:xfrm>
          <a:prstGeom prst="rect">
            <a:avLst/>
          </a:prstGeom>
          <a:noFill/>
        </p:spPr>
        <p:txBody>
          <a:bodyPr>
            <a:spAutoFit/>
          </a:bodyPr>
          <a:lstStyle/>
          <a:p>
            <a:pPr algn="ctr">
              <a:defRPr/>
            </a:pPr>
            <a:r>
              <a:rPr lang="en-GB" sz="4000" b="1" dirty="0">
                <a:ln w="12700">
                  <a:solidFill>
                    <a:sysClr val="windowText" lastClr="000000"/>
                  </a:solidFill>
                </a:ln>
                <a:solidFill>
                  <a:srgbClr val="FAB000"/>
                </a:solidFill>
              </a:rPr>
              <a:t>fume</a:t>
            </a:r>
            <a:endParaRPr lang="en-GB" sz="6000" b="1" dirty="0">
              <a:ln w="12700">
                <a:solidFill>
                  <a:sysClr val="windowText" lastClr="000000"/>
                </a:solidFill>
              </a:ln>
              <a:solidFill>
                <a:srgbClr val="FAB000"/>
              </a:solidFill>
            </a:endParaRPr>
          </a:p>
        </p:txBody>
      </p:sp>
      <p:sp>
        <p:nvSpPr>
          <p:cNvPr id="14" name="TextBox 13">
            <a:extLst>
              <a:ext uri="{FF2B5EF4-FFF2-40B4-BE49-F238E27FC236}">
                <a16:creationId xmlns:a16="http://schemas.microsoft.com/office/drawing/2014/main" id="{B0A755B1-6764-43E0-95FB-6C65D42F3BE6}"/>
              </a:ext>
            </a:extLst>
          </p:cNvPr>
          <p:cNvSpPr txBox="1"/>
          <p:nvPr/>
        </p:nvSpPr>
        <p:spPr>
          <a:xfrm>
            <a:off x="3300245" y="3458622"/>
            <a:ext cx="2638757" cy="707886"/>
          </a:xfrm>
          <a:prstGeom prst="rect">
            <a:avLst/>
          </a:prstGeom>
          <a:noFill/>
        </p:spPr>
        <p:txBody>
          <a:bodyPr>
            <a:spAutoFit/>
          </a:bodyPr>
          <a:lstStyle/>
          <a:p>
            <a:pPr algn="ctr">
              <a:defRPr/>
            </a:pPr>
            <a:r>
              <a:rPr lang="en-GB" sz="4000" b="1" dirty="0">
                <a:ln w="12700">
                  <a:solidFill>
                    <a:sysClr val="windowText" lastClr="000000"/>
                  </a:solidFill>
                </a:ln>
                <a:solidFill>
                  <a:srgbClr val="FAB000"/>
                </a:solidFill>
              </a:rPr>
              <a:t>complete</a:t>
            </a:r>
            <a:endParaRPr lang="en-GB" sz="6000" b="1" dirty="0">
              <a:ln w="12700">
                <a:solidFill>
                  <a:sysClr val="windowText" lastClr="000000"/>
                </a:solidFill>
              </a:ln>
              <a:solidFill>
                <a:srgbClr val="FAB000"/>
              </a:solidFill>
            </a:endParaRPr>
          </a:p>
        </p:txBody>
      </p:sp>
      <p:sp>
        <p:nvSpPr>
          <p:cNvPr id="15" name="TextBox 14">
            <a:extLst>
              <a:ext uri="{FF2B5EF4-FFF2-40B4-BE49-F238E27FC236}">
                <a16:creationId xmlns:a16="http://schemas.microsoft.com/office/drawing/2014/main" id="{479B0760-6AE3-45B0-ACCB-7E8D924BBF24}"/>
              </a:ext>
            </a:extLst>
          </p:cNvPr>
          <p:cNvSpPr txBox="1"/>
          <p:nvPr/>
        </p:nvSpPr>
        <p:spPr>
          <a:xfrm>
            <a:off x="1121247" y="2040560"/>
            <a:ext cx="2638757" cy="707886"/>
          </a:xfrm>
          <a:prstGeom prst="rect">
            <a:avLst/>
          </a:prstGeom>
          <a:noFill/>
        </p:spPr>
        <p:txBody>
          <a:bodyPr>
            <a:spAutoFit/>
          </a:bodyPr>
          <a:lstStyle/>
          <a:p>
            <a:pPr algn="ctr">
              <a:defRPr/>
            </a:pPr>
            <a:r>
              <a:rPr lang="en-GB" sz="4000" b="1" dirty="0">
                <a:ln w="12700">
                  <a:solidFill>
                    <a:sysClr val="windowText" lastClr="000000"/>
                  </a:solidFill>
                </a:ln>
                <a:solidFill>
                  <a:srgbClr val="FAB000"/>
                </a:solidFill>
              </a:rPr>
              <a:t>use</a:t>
            </a:r>
          </a:p>
        </p:txBody>
      </p:sp>
      <p:sp>
        <p:nvSpPr>
          <p:cNvPr id="16" name="TextBox 15">
            <a:extLst>
              <a:ext uri="{FF2B5EF4-FFF2-40B4-BE49-F238E27FC236}">
                <a16:creationId xmlns:a16="http://schemas.microsoft.com/office/drawing/2014/main" id="{426AF60F-002E-4E78-949B-56882904E28A}"/>
              </a:ext>
            </a:extLst>
          </p:cNvPr>
          <p:cNvSpPr txBox="1"/>
          <p:nvPr/>
        </p:nvSpPr>
        <p:spPr>
          <a:xfrm>
            <a:off x="3300246" y="2040560"/>
            <a:ext cx="2638757" cy="707886"/>
          </a:xfrm>
          <a:prstGeom prst="rect">
            <a:avLst/>
          </a:prstGeom>
          <a:noFill/>
        </p:spPr>
        <p:txBody>
          <a:bodyPr>
            <a:spAutoFit/>
          </a:bodyPr>
          <a:lstStyle/>
          <a:p>
            <a:pPr algn="ctr">
              <a:defRPr/>
            </a:pPr>
            <a:r>
              <a:rPr lang="en-GB" sz="4000" b="1" dirty="0">
                <a:ln w="12700">
                  <a:solidFill>
                    <a:sysClr val="windowText" lastClr="000000"/>
                  </a:solidFill>
                </a:ln>
                <a:solidFill>
                  <a:srgbClr val="FAB000"/>
                </a:solidFill>
              </a:rPr>
              <a:t>theme</a:t>
            </a:r>
            <a:endParaRPr lang="en-GB" sz="4800" b="1" dirty="0">
              <a:ln w="12700">
                <a:solidFill>
                  <a:sysClr val="windowText" lastClr="000000"/>
                </a:solidFill>
              </a:ln>
              <a:solidFill>
                <a:srgbClr val="FAB000"/>
              </a:solidFill>
            </a:endParaRPr>
          </a:p>
        </p:txBody>
      </p:sp>
      <p:sp>
        <p:nvSpPr>
          <p:cNvPr id="17" name="TextBox 16">
            <a:extLst>
              <a:ext uri="{FF2B5EF4-FFF2-40B4-BE49-F238E27FC236}">
                <a16:creationId xmlns:a16="http://schemas.microsoft.com/office/drawing/2014/main" id="{EC34BE6A-468C-4DFD-BABB-F992957848C9}"/>
              </a:ext>
            </a:extLst>
          </p:cNvPr>
          <p:cNvSpPr txBox="1"/>
          <p:nvPr/>
        </p:nvSpPr>
        <p:spPr>
          <a:xfrm>
            <a:off x="1121247" y="4154944"/>
            <a:ext cx="2638757" cy="707886"/>
          </a:xfrm>
          <a:prstGeom prst="rect">
            <a:avLst/>
          </a:prstGeom>
          <a:noFill/>
        </p:spPr>
        <p:txBody>
          <a:bodyPr>
            <a:spAutoFit/>
          </a:bodyPr>
          <a:lstStyle/>
          <a:p>
            <a:pPr algn="ctr">
              <a:defRPr/>
            </a:pPr>
            <a:r>
              <a:rPr lang="en-GB" sz="4000" b="1" dirty="0">
                <a:ln w="12700">
                  <a:solidFill>
                    <a:sysClr val="windowText" lastClr="000000"/>
                  </a:solidFill>
                </a:ln>
                <a:solidFill>
                  <a:srgbClr val="FAB000"/>
                </a:solidFill>
              </a:rPr>
              <a:t>tube</a:t>
            </a:r>
            <a:endParaRPr lang="en-GB" sz="6000" b="1" dirty="0">
              <a:ln w="12700">
                <a:solidFill>
                  <a:sysClr val="windowText" lastClr="000000"/>
                </a:solidFill>
              </a:ln>
              <a:solidFill>
                <a:srgbClr val="FAB000"/>
              </a:solidFill>
            </a:endParaRPr>
          </a:p>
        </p:txBody>
      </p:sp>
      <p:sp>
        <p:nvSpPr>
          <p:cNvPr id="18" name="TextBox 17">
            <a:extLst>
              <a:ext uri="{FF2B5EF4-FFF2-40B4-BE49-F238E27FC236}">
                <a16:creationId xmlns:a16="http://schemas.microsoft.com/office/drawing/2014/main" id="{A92527D5-FAD4-4F6D-9158-4430F3C40A43}"/>
              </a:ext>
            </a:extLst>
          </p:cNvPr>
          <p:cNvSpPr txBox="1"/>
          <p:nvPr/>
        </p:nvSpPr>
        <p:spPr>
          <a:xfrm>
            <a:off x="3300246" y="4166508"/>
            <a:ext cx="2638757" cy="707886"/>
          </a:xfrm>
          <a:prstGeom prst="rect">
            <a:avLst/>
          </a:prstGeom>
          <a:noFill/>
        </p:spPr>
        <p:txBody>
          <a:bodyPr>
            <a:spAutoFit/>
          </a:bodyPr>
          <a:lstStyle/>
          <a:p>
            <a:pPr algn="ctr">
              <a:defRPr/>
            </a:pPr>
            <a:r>
              <a:rPr lang="en-GB" sz="4000" b="1" dirty="0">
                <a:ln w="12700">
                  <a:solidFill>
                    <a:sysClr val="windowText" lastClr="000000"/>
                  </a:solidFill>
                </a:ln>
                <a:solidFill>
                  <a:srgbClr val="FAB000"/>
                </a:solidFill>
              </a:rPr>
              <a:t>what</a:t>
            </a:r>
            <a:endParaRPr lang="en-GB" sz="5400" b="1" dirty="0">
              <a:ln w="12700">
                <a:solidFill>
                  <a:sysClr val="windowText" lastClr="000000"/>
                </a:solidFill>
              </a:ln>
              <a:solidFill>
                <a:srgbClr val="FAB000"/>
              </a:solidFill>
            </a:endParaRPr>
          </a:p>
        </p:txBody>
      </p:sp>
      <p:sp>
        <p:nvSpPr>
          <p:cNvPr id="19" name="TextBox 18">
            <a:extLst>
              <a:ext uri="{FF2B5EF4-FFF2-40B4-BE49-F238E27FC236}">
                <a16:creationId xmlns:a16="http://schemas.microsoft.com/office/drawing/2014/main" id="{DB71DE30-A80A-4710-BAE9-0BA89CA706A0}"/>
              </a:ext>
            </a:extLst>
          </p:cNvPr>
          <p:cNvSpPr txBox="1"/>
          <p:nvPr/>
        </p:nvSpPr>
        <p:spPr>
          <a:xfrm>
            <a:off x="1096073" y="4874394"/>
            <a:ext cx="2638757" cy="707886"/>
          </a:xfrm>
          <a:prstGeom prst="rect">
            <a:avLst/>
          </a:prstGeom>
          <a:noFill/>
        </p:spPr>
        <p:txBody>
          <a:bodyPr>
            <a:spAutoFit/>
          </a:bodyPr>
          <a:lstStyle/>
          <a:p>
            <a:pPr algn="ctr">
              <a:defRPr/>
            </a:pPr>
            <a:r>
              <a:rPr lang="en-GB" sz="4000" b="1" dirty="0">
                <a:ln w="12700">
                  <a:solidFill>
                    <a:sysClr val="windowText" lastClr="000000"/>
                  </a:solidFill>
                </a:ln>
                <a:solidFill>
                  <a:srgbClr val="FAB000"/>
                </a:solidFill>
              </a:rPr>
              <a:t>these</a:t>
            </a:r>
            <a:endParaRPr lang="en-GB" sz="5400" b="1" dirty="0">
              <a:ln w="12700">
                <a:solidFill>
                  <a:sysClr val="windowText" lastClr="000000"/>
                </a:solidFill>
              </a:ln>
              <a:solidFill>
                <a:srgbClr val="FAB000"/>
              </a:solidFill>
            </a:endParaRPr>
          </a:p>
        </p:txBody>
      </p:sp>
      <p:sp>
        <p:nvSpPr>
          <p:cNvPr id="20" name="TextBox 19">
            <a:extLst>
              <a:ext uri="{FF2B5EF4-FFF2-40B4-BE49-F238E27FC236}">
                <a16:creationId xmlns:a16="http://schemas.microsoft.com/office/drawing/2014/main" id="{2DB26CE7-B881-483E-B505-71D016C7AB2B}"/>
              </a:ext>
            </a:extLst>
          </p:cNvPr>
          <p:cNvSpPr txBox="1"/>
          <p:nvPr/>
        </p:nvSpPr>
        <p:spPr>
          <a:xfrm>
            <a:off x="3300246" y="4874394"/>
            <a:ext cx="2638757" cy="707886"/>
          </a:xfrm>
          <a:prstGeom prst="rect">
            <a:avLst/>
          </a:prstGeom>
          <a:noFill/>
        </p:spPr>
        <p:txBody>
          <a:bodyPr>
            <a:spAutoFit/>
          </a:bodyPr>
          <a:lstStyle/>
          <a:p>
            <a:pPr algn="ctr">
              <a:defRPr/>
            </a:pPr>
            <a:r>
              <a:rPr lang="en-GB" sz="4000" b="1" dirty="0">
                <a:ln w="12700">
                  <a:solidFill>
                    <a:sysClr val="windowText" lastClr="000000"/>
                  </a:solidFill>
                </a:ln>
                <a:solidFill>
                  <a:srgbClr val="FAB000"/>
                </a:solidFill>
              </a:rPr>
              <a:t>could</a:t>
            </a:r>
            <a:endParaRPr lang="en-GB" sz="5400" b="1" dirty="0">
              <a:ln w="12700">
                <a:solidFill>
                  <a:sysClr val="windowText" lastClr="000000"/>
                </a:solidFill>
              </a:ln>
              <a:solidFill>
                <a:srgbClr val="FAB000"/>
              </a:solidFill>
            </a:endParaRPr>
          </a:p>
        </p:txBody>
      </p:sp>
      <p:pic>
        <p:nvPicPr>
          <p:cNvPr id="2" name="Picture 2">
            <a:extLst>
              <a:ext uri="{FF2B5EF4-FFF2-40B4-BE49-F238E27FC236}">
                <a16:creationId xmlns:a16="http://schemas.microsoft.com/office/drawing/2014/main" id="{4E931470-5FF6-4D3C-89BF-99256495EAA0}"/>
              </a:ext>
            </a:extLst>
          </p:cNvPr>
          <p:cNvPicPr>
            <a:picLocks noChangeAspect="1"/>
          </p:cNvPicPr>
          <p:nvPr/>
        </p:nvPicPr>
        <p:blipFill>
          <a:blip r:embed="rId2"/>
          <a:srcRect/>
          <a:stretch>
            <a:fillRect/>
          </a:stretch>
        </p:blipFill>
        <p:spPr>
          <a:xfrm>
            <a:off x="6300792" y="1693861"/>
            <a:ext cx="2381253" cy="8080379"/>
          </a:xfrm>
          <a:prstGeom prst="rect">
            <a:avLst/>
          </a:prstGeom>
          <a:noFill/>
          <a:ln>
            <a:noFill/>
          </a:ln>
        </p:spPr>
      </p:pic>
      <p:grpSp>
        <p:nvGrpSpPr>
          <p:cNvPr id="4" name="Group 10">
            <a:extLst>
              <a:ext uri="{FF2B5EF4-FFF2-40B4-BE49-F238E27FC236}">
                <a16:creationId xmlns:a16="http://schemas.microsoft.com/office/drawing/2014/main" id="{C2BF4794-8FD1-4FB0-A562-655C5529EDAC}"/>
              </a:ext>
            </a:extLst>
          </p:cNvPr>
          <p:cNvGrpSpPr/>
          <p:nvPr/>
        </p:nvGrpSpPr>
        <p:grpSpPr>
          <a:xfrm>
            <a:off x="8020046" y="227392"/>
            <a:ext cx="1123944" cy="504053"/>
            <a:chOff x="8020046" y="227392"/>
            <a:chExt cx="1123944" cy="504053"/>
          </a:xfrm>
        </p:grpSpPr>
        <p:sp>
          <p:nvSpPr>
            <p:cNvPr id="5" name="Oval 11">
              <a:extLst>
                <a:ext uri="{FF2B5EF4-FFF2-40B4-BE49-F238E27FC236}">
                  <a16:creationId xmlns:a16="http://schemas.microsoft.com/office/drawing/2014/main" id="{9168A9BE-65DF-4AA9-AFDD-A3E253A37FAB}"/>
                </a:ext>
              </a:extLst>
            </p:cNvPr>
            <p:cNvSpPr/>
            <p:nvPr/>
          </p:nvSpPr>
          <p:spPr>
            <a:xfrm>
              <a:off x="8020046" y="227392"/>
              <a:ext cx="503998" cy="50405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9B000"/>
            </a:solidFill>
            <a:ln>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winkl"/>
              </a:endParaRPr>
            </a:p>
          </p:txBody>
        </p:sp>
        <p:sp>
          <p:nvSpPr>
            <p:cNvPr id="6" name="Rectangle 12">
              <a:extLst>
                <a:ext uri="{FF2B5EF4-FFF2-40B4-BE49-F238E27FC236}">
                  <a16:creationId xmlns:a16="http://schemas.microsoft.com/office/drawing/2014/main" id="{A22F3150-BDA5-4F4B-B456-DA673E448A37}"/>
                </a:ext>
              </a:extLst>
            </p:cNvPr>
            <p:cNvSpPr/>
            <p:nvPr/>
          </p:nvSpPr>
          <p:spPr>
            <a:xfrm>
              <a:off x="8272046" y="227392"/>
              <a:ext cx="871944" cy="504053"/>
            </a:xfrm>
            <a:prstGeom prst="rect">
              <a:avLst/>
            </a:prstGeom>
            <a:solidFill>
              <a:srgbClr val="F9B000"/>
            </a:solidFill>
            <a:ln>
              <a:noFill/>
              <a:prstDash val="solid"/>
            </a:ln>
          </p:spPr>
          <p:txBody>
            <a:bodyPr vert="horz" wrap="square" lIns="0" tIns="45720" rIns="179999"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Twinkl"/>
                </a:rPr>
                <a:t>Teach</a:t>
              </a:r>
            </a:p>
          </p:txBody>
        </p:sp>
      </p:grpSp>
      <p:sp>
        <p:nvSpPr>
          <p:cNvPr id="21" name="Speech Bubble">
            <a:extLst>
              <a:ext uri="{FF2B5EF4-FFF2-40B4-BE49-F238E27FC236}">
                <a16:creationId xmlns:a16="http://schemas.microsoft.com/office/drawing/2014/main" id="{76C85B2A-5401-4E18-A568-4B057B151198}"/>
              </a:ext>
            </a:extLst>
          </p:cNvPr>
          <p:cNvSpPr/>
          <p:nvPr/>
        </p:nvSpPr>
        <p:spPr>
          <a:xfrm>
            <a:off x="827088" y="836613"/>
            <a:ext cx="6262687" cy="758825"/>
          </a:xfrm>
          <a:prstGeom prst="wedgeRoundRectCallout">
            <a:avLst>
              <a:gd name="adj1" fmla="val 38751"/>
              <a:gd name="adj2" fmla="val 68467"/>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Let’s practise reading some of this week’s focus words that contain the </a:t>
            </a:r>
            <a:r>
              <a:rPr lang="en-GB" b="1" dirty="0" err="1">
                <a:solidFill>
                  <a:schemeClr val="tx1"/>
                </a:solidFill>
              </a:rPr>
              <a:t>u_e</a:t>
            </a:r>
            <a:r>
              <a:rPr lang="en-GB" b="1" dirty="0">
                <a:solidFill>
                  <a:schemeClr val="tx1"/>
                </a:solidFill>
              </a:rPr>
              <a:t> </a:t>
            </a:r>
            <a:r>
              <a:rPr lang="en-GB" dirty="0">
                <a:solidFill>
                  <a:schemeClr val="tx1"/>
                </a:solidFill>
              </a:rPr>
              <a:t>and </a:t>
            </a:r>
            <a:r>
              <a:rPr lang="en-GB" b="1" dirty="0" err="1">
                <a:solidFill>
                  <a:schemeClr val="tx1"/>
                </a:solidFill>
              </a:rPr>
              <a:t>e</a:t>
            </a:r>
            <a:r>
              <a:rPr lang="en-GB" dirty="0" err="1">
                <a:solidFill>
                  <a:schemeClr val="tx1"/>
                </a:solidFill>
              </a:rPr>
              <a:t>_</a:t>
            </a:r>
            <a:r>
              <a:rPr lang="en-GB" b="1" dirty="0" err="1">
                <a:solidFill>
                  <a:schemeClr val="tx1"/>
                </a:solidFill>
              </a:rPr>
              <a:t>e</a:t>
            </a:r>
            <a:r>
              <a:rPr lang="en-GB" dirty="0">
                <a:solidFill>
                  <a:schemeClr val="tx1"/>
                </a:solidFill>
              </a:rPr>
              <a:t> sound.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1000" tmFilter="0, 0; .2, .5; .8, .5; 1, 0"/>
                                        <p:tgtEl>
                                          <p:spTgt spid="15"/>
                                        </p:tgtEl>
                                      </p:cBhvr>
                                    </p:animEffect>
                                    <p:animScale>
                                      <p:cBhvr>
                                        <p:cTn id="11" dur="500" autoRev="1" fill="hold"/>
                                        <p:tgtEl>
                                          <p:spTgt spid="15"/>
                                        </p:tgtEl>
                                      </p:cBhvr>
                                      <p:by x="105000" y="105000"/>
                                    </p:animScale>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3000"/>
                            </p:stCondLst>
                            <p:childTnLst>
                              <p:par>
                                <p:cTn id="17" presetID="26" presetClass="emph" presetSubtype="0" fill="hold" nodeType="afterEffect">
                                  <p:stCondLst>
                                    <p:cond delay="0"/>
                                  </p:stCondLst>
                                  <p:childTnLst>
                                    <p:animEffect transition="out" filter="fade">
                                      <p:cBhvr>
                                        <p:cTn id="18" dur="1000" tmFilter="0, 0; .2, .5; .8, .5; 1, 0"/>
                                        <p:tgtEl>
                                          <p:spTgt spid="16"/>
                                        </p:tgtEl>
                                      </p:cBhvr>
                                    </p:animEffect>
                                    <p:animScale>
                                      <p:cBhvr>
                                        <p:cTn id="19" dur="500" autoRev="1" fill="hold"/>
                                        <p:tgtEl>
                                          <p:spTgt spid="16"/>
                                        </p:tgtEl>
                                      </p:cBhvr>
                                      <p:by x="105000" y="105000"/>
                                    </p:animScale>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5000"/>
                            </p:stCondLst>
                            <p:childTnLst>
                              <p:par>
                                <p:cTn id="25" presetID="26" presetClass="emph" presetSubtype="0" fill="hold" nodeType="afterEffect">
                                  <p:stCondLst>
                                    <p:cond delay="0"/>
                                  </p:stCondLst>
                                  <p:childTnLst>
                                    <p:animEffect transition="out" filter="fade">
                                      <p:cBhvr>
                                        <p:cTn id="26" dur="1000" tmFilter="0, 0; .2, .5; .8, .5; 1, 0"/>
                                        <p:tgtEl>
                                          <p:spTgt spid="11"/>
                                        </p:tgtEl>
                                      </p:cBhvr>
                                    </p:animEffect>
                                    <p:animScale>
                                      <p:cBhvr>
                                        <p:cTn id="27" dur="500" autoRev="1" fill="hold"/>
                                        <p:tgtEl>
                                          <p:spTgt spid="11"/>
                                        </p:tgtEl>
                                      </p:cBhvr>
                                      <p:by x="105000" y="105000"/>
                                    </p:animScale>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childTnLst>
                          </p:cTn>
                        </p:par>
                        <p:par>
                          <p:cTn id="32" fill="hold">
                            <p:stCondLst>
                              <p:cond delay="7000"/>
                            </p:stCondLst>
                            <p:childTnLst>
                              <p:par>
                                <p:cTn id="33" presetID="26" presetClass="emph" presetSubtype="0" fill="hold" nodeType="afterEffect">
                                  <p:stCondLst>
                                    <p:cond delay="0"/>
                                  </p:stCondLst>
                                  <p:childTnLst>
                                    <p:animEffect transition="out" filter="fade">
                                      <p:cBhvr>
                                        <p:cTn id="34" dur="1000" tmFilter="0, 0; .2, .5; .8, .5; 1, 0"/>
                                        <p:tgtEl>
                                          <p:spTgt spid="12"/>
                                        </p:tgtEl>
                                      </p:cBhvr>
                                    </p:animEffect>
                                    <p:animScale>
                                      <p:cBhvr>
                                        <p:cTn id="35" dur="500" autoRev="1" fill="hold"/>
                                        <p:tgtEl>
                                          <p:spTgt spid="12"/>
                                        </p:tgtEl>
                                      </p:cBhvr>
                                      <p:by x="105000" y="105000"/>
                                    </p:animScale>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par>
                          <p:cTn id="40" fill="hold">
                            <p:stCondLst>
                              <p:cond delay="9000"/>
                            </p:stCondLst>
                            <p:childTnLst>
                              <p:par>
                                <p:cTn id="41" presetID="26" presetClass="emph" presetSubtype="0" fill="hold" nodeType="afterEffect">
                                  <p:stCondLst>
                                    <p:cond delay="0"/>
                                  </p:stCondLst>
                                  <p:childTnLst>
                                    <p:animEffect transition="out" filter="fade">
                                      <p:cBhvr>
                                        <p:cTn id="42" dur="1000" tmFilter="0, 0; .2, .5; .8, .5; 1, 0"/>
                                        <p:tgtEl>
                                          <p:spTgt spid="13"/>
                                        </p:tgtEl>
                                      </p:cBhvr>
                                    </p:animEffect>
                                    <p:animScale>
                                      <p:cBhvr>
                                        <p:cTn id="43" dur="500" autoRev="1" fill="hold"/>
                                        <p:tgtEl>
                                          <p:spTgt spid="13"/>
                                        </p:tgtEl>
                                      </p:cBhvr>
                                      <p:by x="105000" y="105000"/>
                                    </p:animScale>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childTnLst>
                                </p:cTn>
                              </p:par>
                            </p:childTnLst>
                          </p:cTn>
                        </p:par>
                        <p:par>
                          <p:cTn id="48" fill="hold">
                            <p:stCondLst>
                              <p:cond delay="11000"/>
                            </p:stCondLst>
                            <p:childTnLst>
                              <p:par>
                                <p:cTn id="49" presetID="26" presetClass="emph" presetSubtype="0" fill="hold" nodeType="afterEffect">
                                  <p:stCondLst>
                                    <p:cond delay="0"/>
                                  </p:stCondLst>
                                  <p:childTnLst>
                                    <p:animEffect transition="out" filter="fade">
                                      <p:cBhvr>
                                        <p:cTn id="50" dur="1000" tmFilter="0, 0; .2, .5; .8, .5; 1, 0"/>
                                        <p:tgtEl>
                                          <p:spTgt spid="14"/>
                                        </p:tgtEl>
                                      </p:cBhvr>
                                    </p:animEffect>
                                    <p:animScale>
                                      <p:cBhvr>
                                        <p:cTn id="51" dur="500" autoRev="1" fill="hold"/>
                                        <p:tgtEl>
                                          <p:spTgt spid="14"/>
                                        </p:tgtEl>
                                      </p:cBhvr>
                                      <p:by x="105000" y="105000"/>
                                    </p:animScale>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childTnLst>
                                </p:cTn>
                              </p:par>
                            </p:childTnLst>
                          </p:cTn>
                        </p:par>
                        <p:par>
                          <p:cTn id="56" fill="hold">
                            <p:stCondLst>
                              <p:cond delay="13000"/>
                            </p:stCondLst>
                            <p:childTnLst>
                              <p:par>
                                <p:cTn id="57" presetID="26" presetClass="emph" presetSubtype="0" fill="hold" nodeType="afterEffect">
                                  <p:stCondLst>
                                    <p:cond delay="0"/>
                                  </p:stCondLst>
                                  <p:childTnLst>
                                    <p:animEffect transition="out" filter="fade">
                                      <p:cBhvr>
                                        <p:cTn id="58" dur="1000" tmFilter="0, 0; .2, .5; .8, .5; 1, 0"/>
                                        <p:tgtEl>
                                          <p:spTgt spid="17"/>
                                        </p:tgtEl>
                                      </p:cBhvr>
                                    </p:animEffect>
                                    <p:animScale>
                                      <p:cBhvr>
                                        <p:cTn id="59" dur="500" autoRev="1" fill="hold"/>
                                        <p:tgtEl>
                                          <p:spTgt spid="17"/>
                                        </p:tgtEl>
                                      </p:cBhvr>
                                      <p:by x="105000" y="105000"/>
                                    </p:animScale>
                                  </p:childTnLst>
                                </p:cTn>
                              </p:par>
                            </p:childTnLst>
                          </p:cTn>
                        </p:par>
                        <p:par>
                          <p:cTn id="60" fill="hold">
                            <p:stCondLst>
                              <p:cond delay="14000"/>
                            </p:stCondLst>
                            <p:childTnLst>
                              <p:par>
                                <p:cTn id="61" presetID="10" presetClass="entr" presetSubtype="0"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childTnLst>
                                </p:cTn>
                              </p:par>
                            </p:childTnLst>
                          </p:cTn>
                        </p:par>
                        <p:par>
                          <p:cTn id="64" fill="hold">
                            <p:stCondLst>
                              <p:cond delay="15000"/>
                            </p:stCondLst>
                            <p:childTnLst>
                              <p:par>
                                <p:cTn id="65" presetID="26" presetClass="emph" presetSubtype="0" fill="hold" nodeType="afterEffect">
                                  <p:stCondLst>
                                    <p:cond delay="0"/>
                                  </p:stCondLst>
                                  <p:childTnLst>
                                    <p:animEffect transition="out" filter="fade">
                                      <p:cBhvr>
                                        <p:cTn id="66" dur="1000" tmFilter="0, 0; .2, .5; .8, .5; 1, 0"/>
                                        <p:tgtEl>
                                          <p:spTgt spid="18"/>
                                        </p:tgtEl>
                                      </p:cBhvr>
                                    </p:animEffect>
                                    <p:animScale>
                                      <p:cBhvr>
                                        <p:cTn id="67" dur="500" autoRev="1" fill="hold"/>
                                        <p:tgtEl>
                                          <p:spTgt spid="18"/>
                                        </p:tgtEl>
                                      </p:cBhvr>
                                      <p:by x="105000" y="105000"/>
                                    </p:animScale>
                                  </p:childTnLst>
                                </p:cTn>
                              </p:par>
                            </p:childTnLst>
                          </p:cTn>
                        </p:par>
                        <p:par>
                          <p:cTn id="68" fill="hold">
                            <p:stCondLst>
                              <p:cond delay="16000"/>
                            </p:stCondLst>
                            <p:childTnLst>
                              <p:par>
                                <p:cTn id="69" presetID="10" presetClass="entr" presetSubtype="0"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childTnLst>
                                </p:cTn>
                              </p:par>
                            </p:childTnLst>
                          </p:cTn>
                        </p:par>
                        <p:par>
                          <p:cTn id="72" fill="hold">
                            <p:stCondLst>
                              <p:cond delay="17000"/>
                            </p:stCondLst>
                            <p:childTnLst>
                              <p:par>
                                <p:cTn id="73" presetID="26" presetClass="emph" presetSubtype="0" fill="hold" nodeType="afterEffect">
                                  <p:stCondLst>
                                    <p:cond delay="0"/>
                                  </p:stCondLst>
                                  <p:childTnLst>
                                    <p:animEffect transition="out" filter="fade">
                                      <p:cBhvr>
                                        <p:cTn id="74" dur="1000" tmFilter="0, 0; .2, .5; .8, .5; 1, 0"/>
                                        <p:tgtEl>
                                          <p:spTgt spid="19"/>
                                        </p:tgtEl>
                                      </p:cBhvr>
                                    </p:animEffect>
                                    <p:animScale>
                                      <p:cBhvr>
                                        <p:cTn id="75" dur="500" autoRev="1" fill="hold"/>
                                        <p:tgtEl>
                                          <p:spTgt spid="19"/>
                                        </p:tgtEl>
                                      </p:cBhvr>
                                      <p:by x="105000" y="105000"/>
                                    </p:animScale>
                                  </p:childTnLst>
                                </p:cTn>
                              </p:par>
                            </p:childTnLst>
                          </p:cTn>
                        </p:par>
                        <p:par>
                          <p:cTn id="76" fill="hold">
                            <p:stCondLst>
                              <p:cond delay="18000"/>
                            </p:stCondLst>
                            <p:childTnLst>
                              <p:par>
                                <p:cTn id="77" presetID="10" presetClass="entr" presetSubtype="0" fill="hold" nodeType="after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1000"/>
                                        <p:tgtEl>
                                          <p:spTgt spid="20"/>
                                        </p:tgtEl>
                                      </p:cBhvr>
                                    </p:animEffect>
                                  </p:childTnLst>
                                </p:cTn>
                              </p:par>
                            </p:childTnLst>
                          </p:cTn>
                        </p:par>
                        <p:par>
                          <p:cTn id="80" fill="hold">
                            <p:stCondLst>
                              <p:cond delay="19000"/>
                            </p:stCondLst>
                            <p:childTnLst>
                              <p:par>
                                <p:cTn id="81" presetID="26" presetClass="emph" presetSubtype="0" fill="hold" nodeType="afterEffect">
                                  <p:stCondLst>
                                    <p:cond delay="0"/>
                                  </p:stCondLst>
                                  <p:childTnLst>
                                    <p:animEffect transition="out" filter="fade">
                                      <p:cBhvr>
                                        <p:cTn id="82" dur="1000" tmFilter="0, 0; .2, .5; .8, .5; 1, 0"/>
                                        <p:tgtEl>
                                          <p:spTgt spid="20"/>
                                        </p:tgtEl>
                                      </p:cBhvr>
                                    </p:animEffect>
                                    <p:animScale>
                                      <p:cBhvr>
                                        <p:cTn id="83" dur="50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56">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5B68D8D-CD00-48A1-B509-1E84B613DCB3}"/>
              </a:ext>
            </a:extLst>
          </p:cNvPr>
          <p:cNvPicPr>
            <a:picLocks noChangeAspect="1"/>
          </p:cNvPicPr>
          <p:nvPr/>
        </p:nvPicPr>
        <p:blipFill>
          <a:blip r:embed="rId2"/>
          <a:srcRect/>
          <a:stretch>
            <a:fillRect/>
          </a:stretch>
        </p:blipFill>
        <p:spPr>
          <a:xfrm>
            <a:off x="6300792" y="1693861"/>
            <a:ext cx="2381253" cy="8080379"/>
          </a:xfrm>
          <a:prstGeom prst="rect">
            <a:avLst/>
          </a:prstGeom>
          <a:noFill/>
          <a:ln>
            <a:noFill/>
          </a:ln>
        </p:spPr>
      </p:pic>
      <p:grpSp>
        <p:nvGrpSpPr>
          <p:cNvPr id="4" name="Group 10">
            <a:extLst>
              <a:ext uri="{FF2B5EF4-FFF2-40B4-BE49-F238E27FC236}">
                <a16:creationId xmlns:a16="http://schemas.microsoft.com/office/drawing/2014/main" id="{335B8E5C-49E8-4372-ABA8-21068B2F22CF}"/>
              </a:ext>
            </a:extLst>
          </p:cNvPr>
          <p:cNvGrpSpPr/>
          <p:nvPr/>
        </p:nvGrpSpPr>
        <p:grpSpPr>
          <a:xfrm>
            <a:off x="8020046" y="227392"/>
            <a:ext cx="1123944" cy="504053"/>
            <a:chOff x="8020046" y="227392"/>
            <a:chExt cx="1123944" cy="504053"/>
          </a:xfrm>
          <a:solidFill>
            <a:srgbClr val="F9B000"/>
          </a:solidFill>
        </p:grpSpPr>
        <p:sp>
          <p:nvSpPr>
            <p:cNvPr id="5" name="Oval 11">
              <a:extLst>
                <a:ext uri="{FF2B5EF4-FFF2-40B4-BE49-F238E27FC236}">
                  <a16:creationId xmlns:a16="http://schemas.microsoft.com/office/drawing/2014/main" id="{50D32A0F-24D6-46C9-A45B-90A2AF38E150}"/>
                </a:ext>
              </a:extLst>
            </p:cNvPr>
            <p:cNvSpPr/>
            <p:nvPr/>
          </p:nvSpPr>
          <p:spPr>
            <a:xfrm>
              <a:off x="8020046" y="227392"/>
              <a:ext cx="503998" cy="50405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pFill/>
            <a:ln>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Twinkl"/>
              </a:endParaRPr>
            </a:p>
          </p:txBody>
        </p:sp>
        <p:sp>
          <p:nvSpPr>
            <p:cNvPr id="6" name="Rectangle 12">
              <a:extLst>
                <a:ext uri="{FF2B5EF4-FFF2-40B4-BE49-F238E27FC236}">
                  <a16:creationId xmlns:a16="http://schemas.microsoft.com/office/drawing/2014/main" id="{52005016-306F-4208-AAA2-FAFD1156F13A}"/>
                </a:ext>
              </a:extLst>
            </p:cNvPr>
            <p:cNvSpPr/>
            <p:nvPr/>
          </p:nvSpPr>
          <p:spPr>
            <a:xfrm>
              <a:off x="8272046" y="227392"/>
              <a:ext cx="871944" cy="504053"/>
            </a:xfrm>
            <a:prstGeom prst="rect">
              <a:avLst/>
            </a:prstGeom>
            <a:grpFill/>
            <a:ln>
              <a:noFill/>
              <a:prstDash val="solid"/>
            </a:ln>
          </p:spPr>
          <p:txBody>
            <a:bodyPr vert="horz" wrap="square" lIns="0" tIns="45720" rIns="179999" bIns="45720" anchor="ctr"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Twinkl"/>
                </a:rPr>
                <a:t>Teach</a:t>
              </a:r>
            </a:p>
          </p:txBody>
        </p:sp>
      </p:grpSp>
      <p:sp>
        <p:nvSpPr>
          <p:cNvPr id="7" name="Speech Bubble">
            <a:extLst>
              <a:ext uri="{FF2B5EF4-FFF2-40B4-BE49-F238E27FC236}">
                <a16:creationId xmlns:a16="http://schemas.microsoft.com/office/drawing/2014/main" id="{AD6E5BCC-5E94-48BF-8993-6E6985A2FD9C}"/>
              </a:ext>
            </a:extLst>
          </p:cNvPr>
          <p:cNvSpPr/>
          <p:nvPr/>
        </p:nvSpPr>
        <p:spPr>
          <a:xfrm>
            <a:off x="827088" y="836613"/>
            <a:ext cx="6262687" cy="758825"/>
          </a:xfrm>
          <a:prstGeom prst="wedgeRoundRectCallout">
            <a:avLst>
              <a:gd name="adj1" fmla="val 38751"/>
              <a:gd name="adj2" fmla="val 68467"/>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Let’s practise reading some of this week’s focus words that contain the</a:t>
            </a:r>
            <a:r>
              <a:rPr lang="en-GB" b="1" dirty="0">
                <a:solidFill>
                  <a:schemeClr val="tx1"/>
                </a:solidFill>
              </a:rPr>
              <a:t> </a:t>
            </a:r>
            <a:r>
              <a:rPr lang="en-GB" b="1" dirty="0" err="1">
                <a:solidFill>
                  <a:schemeClr val="tx1"/>
                </a:solidFill>
              </a:rPr>
              <a:t>u_e</a:t>
            </a:r>
            <a:r>
              <a:rPr lang="en-GB" b="1">
                <a:solidFill>
                  <a:schemeClr val="tx1"/>
                </a:solidFill>
              </a:rPr>
              <a:t> </a:t>
            </a:r>
            <a:r>
              <a:rPr lang="en-GB">
                <a:solidFill>
                  <a:schemeClr val="tx1"/>
                </a:solidFill>
              </a:rPr>
              <a:t>and </a:t>
            </a:r>
            <a:r>
              <a:rPr lang="en-GB" b="1" dirty="0" err="1">
                <a:solidFill>
                  <a:schemeClr val="tx1"/>
                </a:solidFill>
              </a:rPr>
              <a:t>e</a:t>
            </a:r>
            <a:r>
              <a:rPr lang="en-GB" dirty="0" err="1">
                <a:solidFill>
                  <a:schemeClr val="tx1"/>
                </a:solidFill>
              </a:rPr>
              <a:t>_</a:t>
            </a:r>
            <a:r>
              <a:rPr lang="en-GB" b="1" dirty="0" err="1">
                <a:solidFill>
                  <a:schemeClr val="tx1"/>
                </a:solidFill>
              </a:rPr>
              <a:t>e</a:t>
            </a:r>
            <a:r>
              <a:rPr lang="en-GB" dirty="0">
                <a:solidFill>
                  <a:schemeClr val="tx1"/>
                </a:solidFill>
              </a:rPr>
              <a:t> sound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F21931-038E-4846-96B4-054DB145BBBF}"/>
              </a:ext>
            </a:extLst>
          </p:cNvPr>
          <p:cNvSpPr txBox="1"/>
          <p:nvPr/>
        </p:nvSpPr>
        <p:spPr>
          <a:xfrm>
            <a:off x="2586042" y="1916252"/>
            <a:ext cx="3299301" cy="2646878"/>
          </a:xfrm>
          <a:prstGeom prst="rect">
            <a:avLst/>
          </a:prstGeom>
          <a:noFill/>
        </p:spPr>
        <p:txBody>
          <a:bodyPr wrap="none">
            <a:spAutoFit/>
          </a:bodyPr>
          <a:lstStyle/>
          <a:p>
            <a:pPr>
              <a:defRPr/>
            </a:pPr>
            <a:r>
              <a:rPr lang="en-GB" sz="16600" dirty="0">
                <a:ln w="28575">
                  <a:solidFill>
                    <a:schemeClr val="tx1"/>
                  </a:solidFill>
                </a:ln>
                <a:solidFill>
                  <a:schemeClr val="bg1"/>
                </a:solidFill>
                <a:latin typeface="Twinkl SemiBold" pitchFamily="2" charset="0"/>
              </a:rPr>
              <a:t>use</a:t>
            </a:r>
          </a:p>
        </p:txBody>
      </p:sp>
      <p:pic>
        <p:nvPicPr>
          <p:cNvPr id="12291" name="Picture 3">
            <a:extLst>
              <a:ext uri="{FF2B5EF4-FFF2-40B4-BE49-F238E27FC236}">
                <a16:creationId xmlns:a16="http://schemas.microsoft.com/office/drawing/2014/main" id="{C92A40D8-5F43-4CB7-8775-D8DC5FDF9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913" y="1397000"/>
            <a:ext cx="1296987"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a:extLst>
              <a:ext uri="{FF2B5EF4-FFF2-40B4-BE49-F238E27FC236}">
                <a16:creationId xmlns:a16="http://schemas.microsoft.com/office/drawing/2014/main" id="{7FB4E0B5-BB0E-4743-A6C9-9D6CBB6B8E11}"/>
              </a:ext>
            </a:extLst>
          </p:cNvPr>
          <p:cNvGrpSpPr/>
          <p:nvPr/>
        </p:nvGrpSpPr>
        <p:grpSpPr>
          <a:xfrm>
            <a:off x="8020050" y="227397"/>
            <a:ext cx="1123947" cy="504056"/>
            <a:chOff x="8020930" y="1700808"/>
            <a:chExt cx="1159582" cy="504056"/>
          </a:xfrm>
          <a:solidFill>
            <a:srgbClr val="F9B000"/>
          </a:solidFill>
        </p:grpSpPr>
        <p:sp>
          <p:nvSpPr>
            <p:cNvPr id="34" name="Oval 33">
              <a:extLst>
                <a:ext uri="{FF2B5EF4-FFF2-40B4-BE49-F238E27FC236}">
                  <a16:creationId xmlns:a16="http://schemas.microsoft.com/office/drawing/2014/main" id="{E30E2016-8323-48EF-A396-FEB46877AA12}"/>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Rectangle 34">
              <a:extLst>
                <a:ext uri="{FF2B5EF4-FFF2-40B4-BE49-F238E27FC236}">
                  <a16:creationId xmlns:a16="http://schemas.microsoft.com/office/drawing/2014/main" id="{6BE9BBC5-3EC3-41BB-9E2C-FF205E041A6A}"/>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latin typeface="Twinkl" pitchFamily="2" charset="0"/>
                </a:rPr>
                <a:t>Teach</a:t>
              </a:r>
            </a:p>
          </p:txBody>
        </p:sp>
      </p:grpSp>
      <p:pic>
        <p:nvPicPr>
          <p:cNvPr id="14" name="Picture 13">
            <a:extLst>
              <a:ext uri="{FF2B5EF4-FFF2-40B4-BE49-F238E27FC236}">
                <a16:creationId xmlns:a16="http://schemas.microsoft.com/office/drawing/2014/main" id="{F8C707AA-841A-4883-BC66-F5A4BC240F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1688" y="2414588"/>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33D77C66-C1B1-45AF-AE71-637E6756DD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8625" y="2343150"/>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05DE1C14-DDA8-4936-A031-3E301A1453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5563" y="2809875"/>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Write Action">
            <a:extLst>
              <a:ext uri="{FF2B5EF4-FFF2-40B4-BE49-F238E27FC236}">
                <a16:creationId xmlns:a16="http://schemas.microsoft.com/office/drawing/2014/main" id="{403D56CD-5A2C-4C19-8A44-A9DFCA891CB3}"/>
              </a:ext>
            </a:extLst>
          </p:cNvPr>
          <p:cNvGrpSpPr>
            <a:grpSpLocks/>
          </p:cNvGrpSpPr>
          <p:nvPr/>
        </p:nvGrpSpPr>
        <p:grpSpPr bwMode="auto">
          <a:xfrm>
            <a:off x="6915150" y="5516563"/>
            <a:ext cx="1544638" cy="720725"/>
            <a:chOff x="6914614" y="5517232"/>
            <a:chExt cx="1545818" cy="720080"/>
          </a:xfrm>
        </p:grpSpPr>
        <p:grpSp>
          <p:nvGrpSpPr>
            <p:cNvPr id="18" name="Write action">
              <a:extLst>
                <a:ext uri="{FF2B5EF4-FFF2-40B4-BE49-F238E27FC236}">
                  <a16:creationId xmlns:a16="http://schemas.microsoft.com/office/drawing/2014/main" id="{24146AAD-F929-4744-BF23-6E1EBD41A9A3}"/>
                </a:ext>
              </a:extLst>
            </p:cNvPr>
            <p:cNvGrpSpPr>
              <a:grpSpLocks/>
            </p:cNvGrpSpPr>
            <p:nvPr/>
          </p:nvGrpSpPr>
          <p:grpSpPr bwMode="auto">
            <a:xfrm>
              <a:off x="6914614" y="5517232"/>
              <a:ext cx="1545818" cy="720080"/>
              <a:chOff x="6914614" y="5517232"/>
              <a:chExt cx="1545818" cy="720080"/>
            </a:xfrm>
          </p:grpSpPr>
          <p:sp>
            <p:nvSpPr>
              <p:cNvPr id="20" name="Rectangle: Rounded Corners 12">
                <a:extLst>
                  <a:ext uri="{FF2B5EF4-FFF2-40B4-BE49-F238E27FC236}">
                    <a16:creationId xmlns:a16="http://schemas.microsoft.com/office/drawing/2014/main" id="{7B1C041B-798F-4AB2-870D-4644F9E6299D}"/>
                  </a:ext>
                </a:extLst>
              </p:cNvPr>
              <p:cNvSpPr/>
              <p:nvPr/>
            </p:nvSpPr>
            <p:spPr>
              <a:xfrm>
                <a:off x="6914614" y="5650463"/>
                <a:ext cx="1099389" cy="432999"/>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21" name="Oval 20">
                <a:extLst>
                  <a:ext uri="{FF2B5EF4-FFF2-40B4-BE49-F238E27FC236}">
                    <a16:creationId xmlns:a16="http://schemas.microsoft.com/office/drawing/2014/main" id="{9E2F2405-55E0-45B7-9F6E-55BE3847AAD4}"/>
                  </a:ext>
                </a:extLst>
              </p:cNvPr>
              <p:cNvSpPr/>
              <p:nvPr/>
            </p:nvSpPr>
            <p:spPr>
              <a:xfrm>
                <a:off x="7740745" y="5517232"/>
                <a:ext cx="719687" cy="720080"/>
              </a:xfrm>
              <a:prstGeom prst="ellipse">
                <a:avLst/>
              </a:prstGeom>
              <a:solidFill>
                <a:schemeClr val="bg1"/>
              </a:solidFill>
              <a:ln w="5715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19" name="Picture 6">
              <a:extLst>
                <a:ext uri="{FF2B5EF4-FFF2-40B4-BE49-F238E27FC236}">
                  <a16:creationId xmlns:a16="http://schemas.microsoft.com/office/drawing/2014/main" id="{D294572F-86B5-4786-AA1B-E2DEFDA1FA3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002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2.22222E-6 -1.85185E-6 L -0.00486 0.08889 L -0.00486 0.12407 L -0.00104 0.13194 L 0.01181 0.13727 L 0.02639 0.13333 L 0.04219 0.12153 L 0.05191 0.10046 L 0.05885 0.0875 L 0.06285 0.01551 L 0.06076 0.12153 L 0.06372 0.13194 L 0.06372 0.13194 L 0.07656 0.13333 L 0.08837 0.12662 " pathEditMode="relative" ptsTypes="AAAAAAAAAAAAAAA">
                                      <p:cBhvr>
                                        <p:cTn id="10" dur="2750" fill="hold"/>
                                        <p:tgtEl>
                                          <p:spTgt spid="15"/>
                                        </p:tgtEl>
                                        <p:attrNameLst>
                                          <p:attrName>ppt_x</p:attrName>
                                          <p:attrName>ppt_y</p:attrName>
                                        </p:attrNameLst>
                                      </p:cBhvr>
                                    </p:animMotion>
                                  </p:childTnLst>
                                </p:cTn>
                              </p:par>
                            </p:childTnLst>
                          </p:cTn>
                        </p:par>
                        <p:par>
                          <p:cTn id="11" fill="hold">
                            <p:stCondLst>
                              <p:cond delay="3250"/>
                            </p:stCondLst>
                            <p:childTnLst>
                              <p:par>
                                <p:cTn id="12" presetID="10" presetClass="exit" presetSubtype="0" fill="hold" nodeType="afterEffect">
                                  <p:stCondLst>
                                    <p:cond delay="0"/>
                                  </p:stCondLst>
                                  <p:childTnLst>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par>
                          <p:cTn id="15" fill="hold">
                            <p:stCondLst>
                              <p:cond delay="375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4250"/>
                            </p:stCondLst>
                            <p:childTnLst>
                              <p:par>
                                <p:cTn id="20" presetID="0" presetClass="path" presetSubtype="0" accel="50000" decel="50000" fill="hold" nodeType="afterEffect">
                                  <p:stCondLst>
                                    <p:cond delay="0"/>
                                  </p:stCondLst>
                                  <p:childTnLst>
                                    <p:animMotion origin="layout" path="M 8.33333E-7 -3.7037E-6 L 8.33333E-7 0.00024 C -0.0007 -0.00115 -0.00122 -0.00231 -0.00191 -0.00347 C -0.00295 -0.00532 -0.00382 -0.00578 -0.00538 -0.00717 C -0.0066 -0.00833 -0.00695 -0.00879 -0.00868 -0.00902 C -0.01007 -0.00949 -0.01163 -0.00972 -0.01285 -0.01018 C -0.01285 -0.00995 -0.01667 -0.01134 -0.01754 -0.01157 L -0.0191 -0.01203 C -0.02431 -0.01203 -0.02951 -0.01203 -0.03472 -0.01157 C -0.03785 -0.01134 -0.03698 -0.01064 -0.03924 -0.00972 C -0.03976 -0.00926 -0.04028 -0.00926 -0.0408 -0.00902 C -0.04132 -0.00879 -0.04167 -0.00833 -0.04219 -0.0081 C -0.04306 -0.00764 -0.04375 -0.00764 -0.04462 -0.00717 C -0.04514 -0.00671 -0.04549 -0.00625 -0.04601 -0.00601 C -0.04688 -0.00555 -0.04774 -0.00555 -0.04844 -0.00509 C -0.04879 -0.00463 -0.04913 -0.00439 -0.04948 -0.00393 C -0.04983 -0.00347 -0.05017 -0.00301 -0.0507 -0.00254 C -0.05104 -0.00208 -0.05174 -0.00185 -0.05208 -0.00139 C -0.05243 -0.00092 -0.0526 -0.00046 -0.05295 -3.7037E-6 C -0.0533 0.00047 -0.05382 0.00047 -0.05399 0.00116 C -0.05434 0.00162 -0.05434 0.00232 -0.05451 0.00301 C -0.05451 0.00371 -0.05469 0.00417 -0.05486 0.00463 C -0.05469 0.01135 -0.05469 0.01806 -0.05451 0.025 C -0.05434 0.02616 -0.05434 0.02755 -0.05399 0.02894 C -0.05382 0.0301 -0.05295 0.03102 -0.05208 0.03149 C -0.05174 0.03172 -0.05139 0.03172 -0.05104 0.03195 C -0.05035 0.03241 -0.04983 0.03264 -0.04913 0.03311 C -0.04879 0.03311 -0.04826 0.03334 -0.04792 0.03357 C -0.04462 0.03542 -0.04792 0.0338 -0.04531 0.03496 C -0.04497 0.03565 -0.04445 0.03611 -0.0441 0.03658 C -0.04392 0.03704 -0.04375 0.03774 -0.0434 0.0382 C -0.04271 0.03912 -0.04201 0.03912 -0.04115 0.03959 C -0.0408 0.04005 -0.04045 0.04074 -0.03993 0.04121 C -0.03906 0.04167 -0.03698 0.04213 -0.03698 0.04236 C -0.03663 0.0426 -0.03629 0.04283 -0.03576 0.04306 C -0.03212 0.04514 -0.03663 0.04167 -0.03229 0.04468 C -0.03108 0.04561 -0.02986 0.04676 -0.02847 0.04769 C -0.02813 0.04815 -0.0276 0.04838 -0.02708 0.04885 C -0.02674 0.04908 -0.02622 0.04908 -0.02587 0.04931 C -0.02552 0.04954 -0.02517 0.05 -0.02465 0.05024 C -0.02431 0.05047 -0.02396 0.05047 -0.02361 0.0507 C -0.02326 0.05116 -0.02292 0.05162 -0.0224 0.05186 C -0.02118 0.05255 -0.01997 0.05301 -0.01858 0.05324 C -0.01806 0.05371 -0.01754 0.05394 -0.01719 0.0544 C -0.01667 0.05463 -0.01632 0.0551 -0.01597 0.05533 C -0.01528 0.05579 -0.01372 0.05649 -0.01372 0.05672 C -0.01267 0.05787 -0.01267 0.05811 -0.01146 0.0588 C -0.01094 0.05926 -0.01024 0.05949 -0.0099 0.05996 C -0.00903 0.06088 -0.00851 0.06204 -0.00764 0.06297 C -0.00382 0.0669 -0.00851 0.06181 -0.00451 0.06644 C -0.00382 0.06736 -0.00278 0.06829 -0.00191 0.06899 C -0.00017 0.07246 -0.0007 0.07084 8.33333E-7 0.07361 C 0.00017 0.07709 0.00017 0.08033 0.00035 0.0838 C 0.00052 0.08426 0.00087 0.08473 0.00087 0.08519 C 0.00087 0.08704 0.00069 0.08866 0.00035 0.09028 C -0.00017 0.09399 -0.00017 0.0926 -0.00104 0.09491 C -0.00313 0.09977 -0.00156 0.09815 -0.00382 0.1 C -0.00434 0.10116 -0.00469 0.10209 -0.00573 0.10301 C -0.00608 0.10348 -0.00677 0.10371 -0.00729 0.10417 C -0.01042 0.10672 -0.00833 0.10556 -0.01059 0.10672 C -0.01441 0.11019 -0.01042 0.10672 -0.01337 0.10857 C -0.01372 0.10903 -0.01406 0.10949 -0.01441 0.10973 C -0.0151 0.10996 -0.0158 0.10996 -0.01632 0.11019 C -0.01719 0.11042 -0.01788 0.11088 -0.01858 0.11111 L -0.02014 0.11181 C -0.02517 0.11158 -0.03038 0.11158 -0.03542 0.11111 C -0.03576 0.11111 -0.03611 0.11088 -0.03663 0.11065 C -0.03785 0.11019 -0.04028 0.10973 -0.04028 0.10996 C -0.0408 0.10926 -0.04115 0.10903 -0.04149 0.10857 C -0.04219 0.10834 -0.04358 0.10787 -0.0441 0.10764 C -0.04688 0.10672 -0.0441 0.10718 -0.04913 0.10602 C -0.05122 0.10579 -0.05156 0.10579 -0.0533 0.1051 C -0.05365 0.10486 -0.05417 0.10486 -0.05451 0.10463 C -0.05712 0.10278 -0.05382 0.1044 -0.05712 0.10255 C -0.05781 0.10209 -0.05938 0.10162 -0.05938 0.10186 C -0.05972 0.10116 -0.06024 0.10093 -0.06059 0.10047 C -0.06076 0.1 -0.06059 0.09931 -0.06094 0.09908 C -0.06129 0.09861 -0.06198 0.09792 -0.06198 0.09815 " pathEditMode="relative" rAng="0" ptsTypes="AAAAAAAAAAAAAAAAAAAAAAAAAAAAAAAAAAAAAAAAAAAAAAAAAAAAAAAAAAAAAAAAAAAAAAAAAAAAAA">
                                      <p:cBhvr>
                                        <p:cTn id="21" dur="2750" fill="hold"/>
                                        <p:tgtEl>
                                          <p:spTgt spid="14"/>
                                        </p:tgtEl>
                                        <p:attrNameLst>
                                          <p:attrName>ppt_x</p:attrName>
                                          <p:attrName>ppt_y</p:attrName>
                                        </p:attrNameLst>
                                      </p:cBhvr>
                                      <p:rCtr x="-3056" y="4977"/>
                                    </p:animMotion>
                                  </p:childTnLst>
                                </p:cTn>
                              </p:par>
                            </p:childTnLst>
                          </p:cTn>
                        </p:par>
                        <p:par>
                          <p:cTn id="22" fill="hold">
                            <p:stCondLst>
                              <p:cond delay="7000"/>
                            </p:stCondLst>
                            <p:childTnLst>
                              <p:par>
                                <p:cTn id="23" presetID="10" presetClass="exit" presetSubtype="0" fill="hold" nodeType="after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par>
                          <p:cTn id="26" fill="hold">
                            <p:stCondLst>
                              <p:cond delay="75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8000"/>
                            </p:stCondLst>
                            <p:childTnLst>
                              <p:par>
                                <p:cTn id="31" presetID="0" presetClass="path" presetSubtype="0" accel="50000" decel="50000" fill="hold" nodeType="afterEffect">
                                  <p:stCondLst>
                                    <p:cond delay="0"/>
                                  </p:stCondLst>
                                  <p:childTnLst>
                                    <p:animMotion origin="layout" path="M -8.33333E-7 -2.59259E-6 L -8.33333E-7 0.00023 C 0.00712 -0.00115 0.00156 -0.00023 0.00712 -0.00139 C 0.00816 -0.00162 0.0092 -0.00162 0.01042 -0.00208 C 0.01198 -0.00231 0.01354 -0.00254 0.01511 -0.00324 C 0.01597 -0.0037 0.01701 -0.0044 0.01788 -0.0044 L 0.0217 -0.00509 L 0.02604 -0.00694 C 0.02639 -0.00717 0.02691 -0.00764 0.02743 -0.00764 C 0.0283 -0.00787 0.03021 -0.00833 0.03125 -0.00903 C 0.0316 -0.00926 0.03212 -0.00995 0.03264 -0.01018 C 0.03316 -0.01065 0.03386 -0.01065 0.03455 -0.01088 C 0.0349 -0.01111 0.03542 -0.01134 0.03594 -0.01157 C 0.03681 -0.01227 0.03767 -0.01342 0.03872 -0.01389 C 0.03924 -0.01412 0.03976 -0.01435 0.04011 -0.01458 C 0.04445 -0.01782 0.04167 -0.01597 0.04445 -0.01898 C 0.04479 -0.01944 0.04549 -0.0199 0.04583 -0.02037 C 0.04653 -0.02106 0.04774 -0.02291 0.04774 -0.02268 C 0.04792 -0.02361 0.04792 -0.02453 0.04826 -0.02546 C 0.04983 -0.03032 0.04861 -0.0243 0.04965 -0.02916 C 0.05 -0.03078 0.05035 -0.0324 0.05052 -0.03426 C 0.05087 -0.0368 0.05104 -0.03935 0.05156 -0.0419 C 0.05156 -0.04236 0.05191 -0.04305 0.05208 -0.04375 C 0.05191 -0.04884 0.05191 -0.0537 0.05156 -0.05879 C 0.05139 -0.06018 0.05052 -0.06319 0.04965 -0.06458 C 0.04931 -0.06504 0.04861 -0.06528 0.04826 -0.06574 C 0.04774 -0.06643 0.0474 -0.06736 0.04688 -0.06759 C 0.04583 -0.06828 0.04497 -0.06852 0.04392 -0.06898 L 0.04115 -0.07014 C 0.04063 -0.07037 0.04011 -0.07083 0.03976 -0.07083 C 0.03438 -0.07176 0.03715 -0.07129 0.03125 -0.07199 C 0.02743 -0.07176 0.02396 -0.07199 0.02031 -0.07083 C 0.01979 -0.0706 0.01927 -0.07037 0.01892 -0.07014 C 0.01806 -0.0699 0.01736 -0.0699 0.01649 -0.06967 C 0.01528 -0.06921 0.01267 -0.06828 0.01267 -0.06805 C 0.01233 -0.06782 0.01215 -0.06736 0.01181 -0.06713 C 0.01094 -0.06643 0.00816 -0.06597 0.00747 -0.06574 C 0.00347 -0.06389 0.00833 -0.06643 0.00521 -0.06389 C 0.00469 -0.06365 0.00417 -0.06342 0.00365 -0.06319 C 0.0033 -0.06273 0.00278 -0.06227 0.00226 -0.06203 C 0.00174 -0.06157 0.00104 -0.06134 0.00035 -0.06065 C -0.00035 -0.05995 -0.00069 -0.05879 -0.00156 -0.0581 L -0.00295 -0.05694 C -0.00538 -0.05185 -0.00208 -0.0581 -0.00521 -0.0537 C -0.00608 -0.05278 -0.0066 -0.05069 -0.00712 -0.0493 C -0.00868 -0.04583 -0.00851 -0.04629 -0.01007 -0.04421 C -0.01024 -0.04259 -0.01076 -0.04097 -0.01094 -0.03935 C -0.01163 -0.03379 -0.01128 -0.0368 -0.0118 -0.03032 C -0.0118 -0.0169 -0.0118 -0.00347 -0.01146 0.00996 C -0.01128 0.01412 -0.01146 0.01829 -0.01042 0.02199 C -0.00989 0.02408 -0.00989 0.02431 -0.00955 0.02639 C -0.00937 0.02755 -0.0092 0.02847 -0.00903 0.02963 C -0.00885 0.03079 -0.00833 0.03218 -0.00816 0.03334 C -0.00799 0.03403 -0.00746 0.0382 -0.00712 0.03912 C -0.00694 0.03982 -0.0066 0.04028 -0.00625 0.04097 C -0.00608 0.04167 -0.0059 0.04236 -0.00573 0.04283 C -0.00521 0.04468 -0.00434 0.04653 -0.0033 0.04792 C -0.00295 0.04838 -0.00243 0.04861 -0.00191 0.04908 C -0.00156 0.04954 -0.00139 0.05023 -0.00104 0.05047 C 0.00052 0.05139 0.00208 0.05185 0.00365 0.05232 C 0.00504 0.05278 0.00573 0.05347 0.00712 0.05371 C 0.00868 0.05394 0.01059 0.05394 0.01233 0.05417 C 0.01267 0.0544 0.0132 0.05463 0.01372 0.05486 C 0.01493 0.05533 0.01754 0.05579 0.01892 0.05625 C 0.02153 0.05579 0.0224 0.05579 0.02448 0.05486 C 0.02552 0.0544 0.02639 0.05371 0.02743 0.05371 L 0.0316 0.05301 C 0.03386 0.05255 0.0382 0.05162 0.0382 0.05185 C 0.03906 0.05139 0.03976 0.0507 0.04063 0.05047 C 0.04167 0.05 0.04375 0.05 0.04497 0.04908 C 0.04618 0.04838 0.04948 0.04537 0.05017 0.04352 L 0.05052 0.04213 " pathEditMode="relative" rAng="0" ptsTypes="AAAAAAAAAAAAAAAAAAAAAAAAAAAAAAAAAAAAAAAAAAAAAAAAAAAAAAAAAAAAAAAAAAAAAAAA">
                                      <p:cBhvr>
                                        <p:cTn id="32" dur="2750" fill="hold"/>
                                        <p:tgtEl>
                                          <p:spTgt spid="16"/>
                                        </p:tgtEl>
                                        <p:attrNameLst>
                                          <p:attrName>ppt_x</p:attrName>
                                          <p:attrName>ppt_y</p:attrName>
                                        </p:attrNameLst>
                                      </p:cBhvr>
                                      <p:rCtr x="2014" y="-787"/>
                                    </p:animMotion>
                                  </p:childTnLst>
                                </p:cTn>
                              </p:par>
                            </p:childTnLst>
                          </p:cTn>
                        </p:par>
                        <p:par>
                          <p:cTn id="33" fill="hold">
                            <p:stCondLst>
                              <p:cond delay="10750"/>
                            </p:stCondLst>
                            <p:childTnLst>
                              <p:par>
                                <p:cTn id="34" presetID="10" presetClass="exit" presetSubtype="0" fill="hold" nodeType="after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F21931-038E-4846-96B4-054DB145BBBF}"/>
              </a:ext>
            </a:extLst>
          </p:cNvPr>
          <p:cNvSpPr txBox="1"/>
          <p:nvPr/>
        </p:nvSpPr>
        <p:spPr>
          <a:xfrm>
            <a:off x="1904725" y="1916252"/>
            <a:ext cx="4509568" cy="2646878"/>
          </a:xfrm>
          <a:prstGeom prst="rect">
            <a:avLst/>
          </a:prstGeom>
          <a:noFill/>
        </p:spPr>
        <p:txBody>
          <a:bodyPr wrap="none">
            <a:spAutoFit/>
          </a:bodyPr>
          <a:lstStyle/>
          <a:p>
            <a:pPr>
              <a:defRPr/>
            </a:pPr>
            <a:r>
              <a:rPr lang="en-GB" sz="16600" dirty="0">
                <a:ln w="28575">
                  <a:solidFill>
                    <a:schemeClr val="tx1"/>
                  </a:solidFill>
                </a:ln>
                <a:solidFill>
                  <a:schemeClr val="bg1"/>
                </a:solidFill>
                <a:latin typeface="Twinkl SemiBold" pitchFamily="2" charset="0"/>
              </a:rPr>
              <a:t>cube</a:t>
            </a:r>
          </a:p>
        </p:txBody>
      </p:sp>
      <p:pic>
        <p:nvPicPr>
          <p:cNvPr id="13315" name="Picture 3">
            <a:extLst>
              <a:ext uri="{FF2B5EF4-FFF2-40B4-BE49-F238E27FC236}">
                <a16:creationId xmlns:a16="http://schemas.microsoft.com/office/drawing/2014/main" id="{D9D87460-07AA-4F8C-9E5B-FB6F39A28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913" y="1397000"/>
            <a:ext cx="1296987"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60165A1-D290-4D6A-AEFF-ED5D2480E0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9613" y="235267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7E6FBD3-BECD-4682-AC2D-28632C9519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2792413"/>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6A35F5B5-1C9B-4F52-B482-4C889A41C7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5588" y="239712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8ACB3722-5DC1-4D03-BDEE-1FF6B1A009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2938" y="1787525"/>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Write Action">
            <a:extLst>
              <a:ext uri="{FF2B5EF4-FFF2-40B4-BE49-F238E27FC236}">
                <a16:creationId xmlns:a16="http://schemas.microsoft.com/office/drawing/2014/main" id="{B9EF777B-79A7-4153-B212-157AFE66899C}"/>
              </a:ext>
            </a:extLst>
          </p:cNvPr>
          <p:cNvGrpSpPr>
            <a:grpSpLocks/>
          </p:cNvGrpSpPr>
          <p:nvPr/>
        </p:nvGrpSpPr>
        <p:grpSpPr bwMode="auto">
          <a:xfrm>
            <a:off x="6915150" y="5516563"/>
            <a:ext cx="1544638" cy="720725"/>
            <a:chOff x="6914614" y="5517232"/>
            <a:chExt cx="1545818" cy="720080"/>
          </a:xfrm>
        </p:grpSpPr>
        <p:grpSp>
          <p:nvGrpSpPr>
            <p:cNvPr id="20" name="Write action">
              <a:extLst>
                <a:ext uri="{FF2B5EF4-FFF2-40B4-BE49-F238E27FC236}">
                  <a16:creationId xmlns:a16="http://schemas.microsoft.com/office/drawing/2014/main" id="{DA01F85E-3C1D-47F0-B9AA-CDCF5B568E36}"/>
                </a:ext>
              </a:extLst>
            </p:cNvPr>
            <p:cNvGrpSpPr>
              <a:grpSpLocks/>
            </p:cNvGrpSpPr>
            <p:nvPr/>
          </p:nvGrpSpPr>
          <p:grpSpPr bwMode="auto">
            <a:xfrm>
              <a:off x="6914614" y="5517232"/>
              <a:ext cx="1545818" cy="720080"/>
              <a:chOff x="6914614" y="5517232"/>
              <a:chExt cx="1545818" cy="720080"/>
            </a:xfrm>
          </p:grpSpPr>
          <p:sp>
            <p:nvSpPr>
              <p:cNvPr id="22" name="Rectangle: Rounded Corners 12">
                <a:extLst>
                  <a:ext uri="{FF2B5EF4-FFF2-40B4-BE49-F238E27FC236}">
                    <a16:creationId xmlns:a16="http://schemas.microsoft.com/office/drawing/2014/main" id="{0BA942A6-0186-4E26-8E22-FDB00BEE358B}"/>
                  </a:ext>
                </a:extLst>
              </p:cNvPr>
              <p:cNvSpPr/>
              <p:nvPr/>
            </p:nvSpPr>
            <p:spPr>
              <a:xfrm>
                <a:off x="6914614" y="5650463"/>
                <a:ext cx="1099389" cy="432999"/>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23" name="Oval 22">
                <a:extLst>
                  <a:ext uri="{FF2B5EF4-FFF2-40B4-BE49-F238E27FC236}">
                    <a16:creationId xmlns:a16="http://schemas.microsoft.com/office/drawing/2014/main" id="{D22A24D5-1691-42F7-AD57-D275D8E2AE0D}"/>
                  </a:ext>
                </a:extLst>
              </p:cNvPr>
              <p:cNvSpPr/>
              <p:nvPr/>
            </p:nvSpPr>
            <p:spPr>
              <a:xfrm>
                <a:off x="7740745" y="5517232"/>
                <a:ext cx="719687" cy="720080"/>
              </a:xfrm>
              <a:prstGeom prst="ellipse">
                <a:avLst/>
              </a:prstGeom>
              <a:solidFill>
                <a:schemeClr val="bg1"/>
              </a:solidFill>
              <a:ln w="5715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21" name="Picture 6">
              <a:extLst>
                <a:ext uri="{FF2B5EF4-FFF2-40B4-BE49-F238E27FC236}">
                  <a16:creationId xmlns:a16="http://schemas.microsoft.com/office/drawing/2014/main" id="{E61789FD-5EA3-42EF-AA12-ED0FE1F6B6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3">
            <a:extLst>
              <a:ext uri="{FF2B5EF4-FFF2-40B4-BE49-F238E27FC236}">
                <a16:creationId xmlns:a16="http://schemas.microsoft.com/office/drawing/2014/main" id="{3925C179-7C0C-4123-8643-B48C3977FF79}"/>
              </a:ext>
            </a:extLst>
          </p:cNvPr>
          <p:cNvGrpSpPr/>
          <p:nvPr/>
        </p:nvGrpSpPr>
        <p:grpSpPr>
          <a:xfrm>
            <a:off x="8020050" y="227397"/>
            <a:ext cx="1123947" cy="504056"/>
            <a:chOff x="8020930" y="1700808"/>
            <a:chExt cx="1159582" cy="504056"/>
          </a:xfrm>
          <a:solidFill>
            <a:srgbClr val="F9B000"/>
          </a:solidFill>
        </p:grpSpPr>
        <p:sp>
          <p:nvSpPr>
            <p:cNvPr id="25" name="Oval 24">
              <a:extLst>
                <a:ext uri="{FF2B5EF4-FFF2-40B4-BE49-F238E27FC236}">
                  <a16:creationId xmlns:a16="http://schemas.microsoft.com/office/drawing/2014/main" id="{FEEF01D5-B465-4EA0-B5EB-8A7DB0D06017}"/>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Rectangle 25">
              <a:extLst>
                <a:ext uri="{FF2B5EF4-FFF2-40B4-BE49-F238E27FC236}">
                  <a16:creationId xmlns:a16="http://schemas.microsoft.com/office/drawing/2014/main" id="{F11FD1EE-3944-4AED-80F9-8F9A5D618974}"/>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latin typeface="Twinkl" pitchFamily="2" charset="0"/>
                </a:rPr>
                <a:t>Teach</a:t>
              </a:r>
            </a:p>
          </p:txBody>
        </p:sp>
      </p:grpSp>
    </p:spTree>
    <p:extLst>
      <p:ext uri="{BB962C8B-B14F-4D97-AF65-F5344CB8AC3E}">
        <p14:creationId xmlns:p14="http://schemas.microsoft.com/office/powerpoint/2010/main" val="1351230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2.22222E-6 -1.85185E-6 L -0.01666 -0.0037 L -0.03819 -0.0037 L -0.05295 0.00787 L -0.06284 0.03403 L -0.06666 0.06412 L -0.06475 0.09282 L -0.05694 0.11111 L -0.04618 0.12176 L -0.03437 0.12176 L -0.01962 0.11505 L -0.00781 0.10324 L 0.00209 0.09421 " pathEditMode="relative" ptsTypes="AAAAAAAAAAAAA">
                                      <p:cBhvr>
                                        <p:cTn id="10" dur="2750" fill="hold"/>
                                        <p:tgtEl>
                                          <p:spTgt spid="17"/>
                                        </p:tgtEl>
                                        <p:attrNameLst>
                                          <p:attrName>ppt_x</p:attrName>
                                          <p:attrName>ppt_y</p:attrName>
                                        </p:attrNameLst>
                                      </p:cBhvr>
                                    </p:animMotion>
                                  </p:childTnLst>
                                </p:cTn>
                              </p:par>
                            </p:childTnLst>
                          </p:cTn>
                        </p:par>
                        <p:par>
                          <p:cTn id="11" fill="hold">
                            <p:stCondLst>
                              <p:cond delay="3250"/>
                            </p:stCondLst>
                            <p:childTnLst>
                              <p:par>
                                <p:cTn id="12" presetID="10" presetClass="exit" presetSubtype="0" fill="hold" nodeType="afterEffect">
                                  <p:stCondLst>
                                    <p:cond delay="0"/>
                                  </p:stCondLst>
                                  <p:childTnLst>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par>
                          <p:cTn id="15" fill="hold">
                            <p:stCondLst>
                              <p:cond delay="375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4250"/>
                            </p:stCondLst>
                            <p:childTnLst>
                              <p:par>
                                <p:cTn id="20" presetID="0" presetClass="path" presetSubtype="0" accel="50000" decel="50000" fill="hold" nodeType="afterEffect">
                                  <p:stCondLst>
                                    <p:cond delay="0"/>
                                  </p:stCondLst>
                                  <p:childTnLst>
                                    <p:animMotion origin="layout" path="M 2.77778E-6 4.07407E-6 L -0.00486 0.08888 L -0.00486 0.12407 L -0.00104 0.13194 L 0.0118 0.13726 L 0.02639 0.13333 L 0.04218 0.12152 L 0.05191 0.10046 L 0.05885 0.0875 L 0.06284 0.01551 L 0.06076 0.12152 L 0.06371 0.13194 L 0.06371 0.13217 L 0.07656 0.13333 L 0.08837 0.12662 " pathEditMode="relative" rAng="0" ptsTypes="AAAAAAAAAAAAAAA">
                                      <p:cBhvr>
                                        <p:cTn id="21" dur="2750" fill="hold"/>
                                        <p:tgtEl>
                                          <p:spTgt spid="15"/>
                                        </p:tgtEl>
                                        <p:attrNameLst>
                                          <p:attrName>ppt_x</p:attrName>
                                          <p:attrName>ppt_y</p:attrName>
                                        </p:attrNameLst>
                                      </p:cBhvr>
                                      <p:rCtr x="4167" y="6852"/>
                                    </p:animMotion>
                                  </p:childTnLst>
                                </p:cTn>
                              </p:par>
                            </p:childTnLst>
                          </p:cTn>
                        </p:par>
                        <p:par>
                          <p:cTn id="22" fill="hold">
                            <p:stCondLst>
                              <p:cond delay="7000"/>
                            </p:stCondLst>
                            <p:childTnLst>
                              <p:par>
                                <p:cTn id="23" presetID="10" presetClass="exit" presetSubtype="0" fill="hold" nodeType="after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par>
                          <p:cTn id="26" fill="hold">
                            <p:stCondLst>
                              <p:cond delay="7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8000"/>
                            </p:stCondLst>
                            <p:childTnLst>
                              <p:par>
                                <p:cTn id="31" presetID="0" presetClass="path" presetSubtype="0" accel="50000" decel="50000" fill="hold" nodeType="afterEffect">
                                  <p:stCondLst>
                                    <p:cond delay="0"/>
                                  </p:stCondLst>
                                  <p:childTnLst>
                                    <p:animMotion origin="layout" path="M 1.94444E-6 1.48148E-6 L -0.00174 0.19745 L 0.00469 0.10972 L 0.025 0.08125 L 0.04913 0.07523 L 0.06024 0.08264 L 0.06666 0.10347 L 0.06857 0.15023 L 0.0592 0.1875 L 0.04166 0.19606 L 0.01857 0.19004 L 0.00191 0.17893 " pathEditMode="relative" rAng="0" ptsTypes="AAAAAAAAAAAA">
                                      <p:cBhvr>
                                        <p:cTn id="32" dur="2750" fill="hold"/>
                                        <p:tgtEl>
                                          <p:spTgt spid="18"/>
                                        </p:tgtEl>
                                        <p:attrNameLst>
                                          <p:attrName>ppt_x</p:attrName>
                                          <p:attrName>ppt_y</p:attrName>
                                        </p:attrNameLst>
                                      </p:cBhvr>
                                      <p:rCtr x="3333" y="9861"/>
                                    </p:animMotion>
                                  </p:childTnLst>
                                </p:cTn>
                              </p:par>
                            </p:childTnLst>
                          </p:cTn>
                        </p:par>
                        <p:par>
                          <p:cTn id="33" fill="hold">
                            <p:stCondLst>
                              <p:cond delay="10750"/>
                            </p:stCondLst>
                            <p:childTnLst>
                              <p:par>
                                <p:cTn id="34" presetID="10" presetClass="exit" presetSubtype="0" fill="hold" nodeType="after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par>
                          <p:cTn id="37" fill="hold">
                            <p:stCondLst>
                              <p:cond delay="11250"/>
                            </p:stCondLst>
                            <p:childTnLst>
                              <p:par>
                                <p:cTn id="38" presetID="1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11750"/>
                            </p:stCondLst>
                            <p:childTnLst>
                              <p:par>
                                <p:cTn id="42" presetID="0" presetClass="path" presetSubtype="0" accel="50000" decel="50000" fill="hold" nodeType="afterEffect">
                                  <p:stCondLst>
                                    <p:cond delay="0"/>
                                  </p:stCondLst>
                                  <p:childTnLst>
                                    <p:animMotion origin="layout" path="M 1.11111E-6 3.7037E-6 L 1.11111E-6 0.00023 C 0.00712 -0.00116 0.00156 -0.00024 0.00712 -0.00139 C 0.00816 -0.00162 0.0092 -0.00162 0.01042 -0.00209 C 0.01198 -0.00232 0.01354 -0.00255 0.0151 -0.00324 C 0.01597 -0.00371 0.01701 -0.0044 0.01788 -0.0044 L 0.0217 -0.0051 L 0.02604 -0.00695 C 0.02639 -0.00718 0.02691 -0.00764 0.02743 -0.00764 C 0.0283 -0.00787 0.03021 -0.00834 0.03125 -0.00903 C 0.0316 -0.00926 0.03212 -0.00996 0.03264 -0.01019 C 0.03316 -0.01065 0.03385 -0.01065 0.03455 -0.01088 C 0.03489 -0.01111 0.03542 -0.01135 0.03594 -0.01158 C 0.0368 -0.01227 0.03767 -0.01343 0.03871 -0.01389 C 0.03924 -0.01412 0.03976 -0.01436 0.0401 -0.01459 C 0.04444 -0.01783 0.04167 -0.01598 0.04444 -0.01899 C 0.04479 -0.01945 0.04549 -0.01991 0.04583 -0.02037 C 0.04653 -0.02107 0.04774 -0.02292 0.04774 -0.02269 C 0.04792 -0.02361 0.04792 -0.02454 0.04826 -0.02547 C 0.04983 -0.03033 0.04861 -0.02431 0.04965 -0.02917 C 0.05 -0.03079 0.05035 -0.03241 0.05052 -0.03426 C 0.05087 -0.03681 0.05104 -0.03936 0.05156 -0.0419 C 0.05156 -0.04236 0.05191 -0.04306 0.05208 -0.04375 C 0.05191 -0.04885 0.05191 -0.05371 0.05156 -0.0588 C 0.05139 -0.06019 0.05052 -0.0632 0.04965 -0.06459 C 0.0493 -0.06505 0.04861 -0.06528 0.04826 -0.06574 C 0.04774 -0.06644 0.04739 -0.06736 0.04687 -0.0676 C 0.04583 -0.06829 0.04496 -0.06852 0.04392 -0.06899 L 0.04114 -0.07014 C 0.04062 -0.07037 0.0401 -0.07084 0.03976 -0.07084 C 0.03437 -0.07176 0.03715 -0.0713 0.03125 -0.07199 C 0.02743 -0.07176 0.02396 -0.07199 0.02031 -0.07084 C 0.01979 -0.07061 0.01927 -0.07037 0.01892 -0.07014 C 0.01805 -0.06991 0.01736 -0.06991 0.01649 -0.06968 C 0.01528 -0.06922 0.01267 -0.06829 0.01267 -0.06806 C 0.01233 -0.06783 0.01215 -0.06736 0.0118 -0.06713 C 0.01094 -0.06644 0.00816 -0.06598 0.00746 -0.06574 C 0.00347 -0.06389 0.00833 -0.06644 0.00521 -0.06389 C 0.00469 -0.06366 0.00417 -0.06343 0.00364 -0.0632 C 0.0033 -0.06274 0.00278 -0.06227 0.00226 -0.06204 C 0.00174 -0.06158 0.00104 -0.06135 0.00035 -0.06065 C -0.00035 -0.05996 -0.0007 -0.0588 -0.00156 -0.05811 L -0.00295 -0.05695 C -0.00538 -0.05186 -0.00208 -0.05811 -0.00521 -0.05371 C -0.00608 -0.05278 -0.0066 -0.0507 -0.00712 -0.04931 C -0.00868 -0.04584 -0.00851 -0.0463 -0.01007 -0.04422 C -0.01024 -0.0426 -0.01076 -0.04098 -0.01094 -0.03936 C -0.01163 -0.0338 -0.01129 -0.03681 -0.01181 -0.03033 C -0.01181 -0.0169 -0.01181 -0.00348 -0.01146 0.00995 C -0.01129 0.01412 -0.01146 0.01828 -0.01042 0.02199 C -0.0099 0.02407 -0.0099 0.0243 -0.00955 0.02639 C -0.00938 0.02754 -0.0092 0.02847 -0.00903 0.02963 C -0.00886 0.03078 -0.00833 0.03217 -0.00816 0.03333 C -0.00799 0.03402 -0.00747 0.03819 -0.00712 0.03912 C -0.00695 0.03981 -0.0066 0.04027 -0.00625 0.04097 C -0.00608 0.04166 -0.0059 0.04236 -0.00573 0.04282 C -0.00521 0.04467 -0.00434 0.04652 -0.0033 0.04791 C -0.00295 0.04838 -0.00243 0.04861 -0.00191 0.04907 C -0.00156 0.04953 -0.00139 0.05023 -0.00104 0.05046 C 0.00052 0.05139 0.00208 0.05185 0.00364 0.05231 C 0.00503 0.05277 0.00573 0.05347 0.00712 0.0537 C 0.00868 0.05393 0.01059 0.05393 0.01233 0.05416 C 0.01267 0.05439 0.01319 0.05463 0.01371 0.05486 C 0.01493 0.05532 0.01753 0.05578 0.01892 0.05625 C 0.02153 0.05578 0.02239 0.05578 0.02448 0.05486 C 0.02552 0.05439 0.02639 0.0537 0.02743 0.0537 L 0.0316 0.05301 C 0.03385 0.05254 0.03819 0.05162 0.03819 0.05185 C 0.03906 0.05139 0.03976 0.05069 0.04062 0.05046 C 0.04167 0.05 0.04375 0.05 0.04496 0.04907 C 0.04618 0.04838 0.04948 0.04537 0.05017 0.04351 L 0.05052 0.04213 " pathEditMode="relative" rAng="0" ptsTypes="AAAAAAAAAAAAAAAAAAAAAAAAAAAAAAAAAAAAAAAAAAAAAAAAAAAAAAAAAAAAAAAAAAAAAAAA">
                                      <p:cBhvr>
                                        <p:cTn id="43" dur="2750" fill="hold"/>
                                        <p:tgtEl>
                                          <p:spTgt spid="16"/>
                                        </p:tgtEl>
                                        <p:attrNameLst>
                                          <p:attrName>ppt_x</p:attrName>
                                          <p:attrName>ppt_y</p:attrName>
                                        </p:attrNameLst>
                                      </p:cBhvr>
                                      <p:rCtr x="2014" y="-787"/>
                                    </p:animMotion>
                                  </p:childTnLst>
                                </p:cTn>
                              </p:par>
                            </p:childTnLst>
                          </p:cTn>
                        </p:par>
                        <p:par>
                          <p:cTn id="44" fill="hold">
                            <p:stCondLst>
                              <p:cond delay="14500"/>
                            </p:stCondLst>
                            <p:childTnLst>
                              <p:par>
                                <p:cTn id="45" presetID="10" presetClass="exit" presetSubtype="0" fill="hold" nodeType="after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F21931-038E-4846-96B4-054DB145BBBF}"/>
              </a:ext>
            </a:extLst>
          </p:cNvPr>
          <p:cNvSpPr txBox="1"/>
          <p:nvPr/>
        </p:nvSpPr>
        <p:spPr>
          <a:xfrm>
            <a:off x="1507130" y="1916252"/>
            <a:ext cx="4903907" cy="2646878"/>
          </a:xfrm>
          <a:prstGeom prst="rect">
            <a:avLst/>
          </a:prstGeom>
          <a:noFill/>
        </p:spPr>
        <p:txBody>
          <a:bodyPr wrap="none">
            <a:spAutoFit/>
          </a:bodyPr>
          <a:lstStyle/>
          <a:p>
            <a:pPr>
              <a:defRPr/>
            </a:pPr>
            <a:r>
              <a:rPr lang="en-GB" sz="16600" dirty="0">
                <a:ln w="28575">
                  <a:solidFill>
                    <a:schemeClr val="tx1"/>
                  </a:solidFill>
                </a:ln>
                <a:solidFill>
                  <a:schemeClr val="bg1"/>
                </a:solidFill>
                <a:latin typeface="Twinkl SemiBold" pitchFamily="2" charset="0"/>
              </a:rPr>
              <a:t>fume</a:t>
            </a:r>
          </a:p>
        </p:txBody>
      </p:sp>
      <p:pic>
        <p:nvPicPr>
          <p:cNvPr id="14339" name="Picture 3">
            <a:extLst>
              <a:ext uri="{FF2B5EF4-FFF2-40B4-BE49-F238E27FC236}">
                <a16:creationId xmlns:a16="http://schemas.microsoft.com/office/drawing/2014/main" id="{D672C51A-2902-4F6C-B07D-3119C406A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913" y="1397000"/>
            <a:ext cx="1296987"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Write Action">
            <a:extLst>
              <a:ext uri="{FF2B5EF4-FFF2-40B4-BE49-F238E27FC236}">
                <a16:creationId xmlns:a16="http://schemas.microsoft.com/office/drawing/2014/main" id="{044F430D-BD72-4EED-B6ED-37ED33BB4349}"/>
              </a:ext>
            </a:extLst>
          </p:cNvPr>
          <p:cNvGrpSpPr>
            <a:grpSpLocks/>
          </p:cNvGrpSpPr>
          <p:nvPr/>
        </p:nvGrpSpPr>
        <p:grpSpPr bwMode="auto">
          <a:xfrm>
            <a:off x="7740654" y="5516563"/>
            <a:ext cx="719138" cy="720725"/>
            <a:chOff x="7740745" y="5517232"/>
            <a:chExt cx="719687" cy="720080"/>
          </a:xfrm>
        </p:grpSpPr>
        <p:sp>
          <p:nvSpPr>
            <p:cNvPr id="9" name="Oval 8">
              <a:extLst>
                <a:ext uri="{FF2B5EF4-FFF2-40B4-BE49-F238E27FC236}">
                  <a16:creationId xmlns:a16="http://schemas.microsoft.com/office/drawing/2014/main" id="{8AACD1DB-F3E2-48FF-A4D2-1D79EC5D1DD8}"/>
                </a:ext>
              </a:extLst>
            </p:cNvPr>
            <p:cNvSpPr/>
            <p:nvPr/>
          </p:nvSpPr>
          <p:spPr bwMode="auto">
            <a:xfrm>
              <a:off x="7740745" y="5517232"/>
              <a:ext cx="719687" cy="720080"/>
            </a:xfrm>
            <a:prstGeom prst="ellipse">
              <a:avLst/>
            </a:prstGeom>
            <a:solidFill>
              <a:schemeClr val="bg1"/>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4348" name="Picture 6">
              <a:extLst>
                <a:ext uri="{FF2B5EF4-FFF2-40B4-BE49-F238E27FC236}">
                  <a16:creationId xmlns:a16="http://schemas.microsoft.com/office/drawing/2014/main" id="{7D91784E-F928-4198-9081-36856F74FA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a:extLst>
              <a:ext uri="{FF2B5EF4-FFF2-40B4-BE49-F238E27FC236}">
                <a16:creationId xmlns:a16="http://schemas.microsoft.com/office/drawing/2014/main" id="{3A593655-2907-4A9A-BBDA-33A7E8EDF1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86038" y="2316163"/>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CD3D380-FC52-4EFC-BBDA-E6AA794905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99125" y="2792413"/>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1C1F50F2-EB7C-4ECB-8B1C-CE3B593662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5050" y="1827213"/>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A383F72D-D8A5-466D-A161-B15EC0608C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2360613"/>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CDA71438-505A-4383-BF5E-35BADEAFDB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7775" y="2438400"/>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Write Action">
            <a:extLst>
              <a:ext uri="{FF2B5EF4-FFF2-40B4-BE49-F238E27FC236}">
                <a16:creationId xmlns:a16="http://schemas.microsoft.com/office/drawing/2014/main" id="{86882C43-9CAF-4829-9213-D4EE80F8CE16}"/>
              </a:ext>
            </a:extLst>
          </p:cNvPr>
          <p:cNvGrpSpPr>
            <a:grpSpLocks/>
          </p:cNvGrpSpPr>
          <p:nvPr/>
        </p:nvGrpSpPr>
        <p:grpSpPr bwMode="auto">
          <a:xfrm>
            <a:off x="6915150" y="5516563"/>
            <a:ext cx="1544638" cy="720725"/>
            <a:chOff x="6914614" y="5517232"/>
            <a:chExt cx="1545818" cy="720080"/>
          </a:xfrm>
        </p:grpSpPr>
        <p:grpSp>
          <p:nvGrpSpPr>
            <p:cNvPr id="18" name="Write action">
              <a:extLst>
                <a:ext uri="{FF2B5EF4-FFF2-40B4-BE49-F238E27FC236}">
                  <a16:creationId xmlns:a16="http://schemas.microsoft.com/office/drawing/2014/main" id="{05FD3E99-8684-4C78-87BE-AE6FE75DA5F1}"/>
                </a:ext>
              </a:extLst>
            </p:cNvPr>
            <p:cNvGrpSpPr>
              <a:grpSpLocks/>
            </p:cNvGrpSpPr>
            <p:nvPr/>
          </p:nvGrpSpPr>
          <p:grpSpPr bwMode="auto">
            <a:xfrm>
              <a:off x="6914614" y="5517232"/>
              <a:ext cx="1545818" cy="720080"/>
              <a:chOff x="6914614" y="5517232"/>
              <a:chExt cx="1545818" cy="720080"/>
            </a:xfrm>
          </p:grpSpPr>
          <p:sp>
            <p:nvSpPr>
              <p:cNvPr id="23" name="Rectangle: Rounded Corners 12">
                <a:extLst>
                  <a:ext uri="{FF2B5EF4-FFF2-40B4-BE49-F238E27FC236}">
                    <a16:creationId xmlns:a16="http://schemas.microsoft.com/office/drawing/2014/main" id="{C037DABD-A20B-44EA-B84A-032FB3558ABF}"/>
                  </a:ext>
                </a:extLst>
              </p:cNvPr>
              <p:cNvSpPr/>
              <p:nvPr/>
            </p:nvSpPr>
            <p:spPr>
              <a:xfrm>
                <a:off x="6914614" y="5650463"/>
                <a:ext cx="1099389" cy="432999"/>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24" name="Oval 23">
                <a:extLst>
                  <a:ext uri="{FF2B5EF4-FFF2-40B4-BE49-F238E27FC236}">
                    <a16:creationId xmlns:a16="http://schemas.microsoft.com/office/drawing/2014/main" id="{BD7DAB55-E6A3-4627-8E32-00BC3BCA6CC4}"/>
                  </a:ext>
                </a:extLst>
              </p:cNvPr>
              <p:cNvSpPr/>
              <p:nvPr/>
            </p:nvSpPr>
            <p:spPr>
              <a:xfrm>
                <a:off x="7740745" y="5517232"/>
                <a:ext cx="719687" cy="720080"/>
              </a:xfrm>
              <a:prstGeom prst="ellipse">
                <a:avLst/>
              </a:prstGeom>
              <a:solidFill>
                <a:schemeClr val="bg1"/>
              </a:solidFill>
              <a:ln w="5715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22" name="Picture 6">
              <a:extLst>
                <a:ext uri="{FF2B5EF4-FFF2-40B4-BE49-F238E27FC236}">
                  <a16:creationId xmlns:a16="http://schemas.microsoft.com/office/drawing/2014/main" id="{304B1540-D653-4949-8567-678BA66E4F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F9F555F9-CB0E-4589-81A3-542FD4582ED0}"/>
              </a:ext>
            </a:extLst>
          </p:cNvPr>
          <p:cNvGrpSpPr/>
          <p:nvPr/>
        </p:nvGrpSpPr>
        <p:grpSpPr>
          <a:xfrm>
            <a:off x="8020050" y="227397"/>
            <a:ext cx="1123947" cy="504056"/>
            <a:chOff x="8020930" y="1700808"/>
            <a:chExt cx="1159582" cy="504056"/>
          </a:xfrm>
          <a:solidFill>
            <a:srgbClr val="F9B000"/>
          </a:solidFill>
        </p:grpSpPr>
        <p:sp>
          <p:nvSpPr>
            <p:cNvPr id="26" name="Oval 25">
              <a:extLst>
                <a:ext uri="{FF2B5EF4-FFF2-40B4-BE49-F238E27FC236}">
                  <a16:creationId xmlns:a16="http://schemas.microsoft.com/office/drawing/2014/main" id="{BC504F14-F708-479E-B936-7348C7734AAF}"/>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Rectangle 26">
              <a:extLst>
                <a:ext uri="{FF2B5EF4-FFF2-40B4-BE49-F238E27FC236}">
                  <a16:creationId xmlns:a16="http://schemas.microsoft.com/office/drawing/2014/main" id="{17176D19-5CC4-47C3-8554-6D0668C06233}"/>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latin typeface="Twinkl" pitchFamily="2" charset="0"/>
                </a:rPr>
                <a:t>Teach</a:t>
              </a:r>
            </a:p>
          </p:txBody>
        </p:sp>
      </p:grpSp>
    </p:spTree>
    <p:extLst>
      <p:ext uri="{BB962C8B-B14F-4D97-AF65-F5344CB8AC3E}">
        <p14:creationId xmlns:p14="http://schemas.microsoft.com/office/powerpoint/2010/main" val="714612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4.44444E-6 -4.07407E-6 L -0.01389 -0.0037 L -0.02951 -0.00116 L -0.04427 0.025 L -0.05017 0.24977 L -0.05208 0.25903 L -0.05989 0.26806 L -0.07083 0.27083 L -0.08246 0.26806 " pathEditMode="relative" ptsTypes="AAAAAAAAA">
                                      <p:cBhvr>
                                        <p:cTn id="10" dur="2000" fill="hold"/>
                                        <p:tgtEl>
                                          <p:spTgt spid="19"/>
                                        </p:tgtEl>
                                        <p:attrNameLst>
                                          <p:attrName>ppt_x</p:attrName>
                                          <p:attrName>ppt_y</p:attrName>
                                        </p:attrNameLst>
                                      </p:cBhvr>
                                    </p:animMotion>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3500"/>
                            </p:stCondLst>
                            <p:childTnLst>
                              <p:par>
                                <p:cTn id="20" presetID="63" presetClass="path" presetSubtype="0" accel="50000" decel="50000" fill="hold" nodeType="afterEffect">
                                  <p:stCondLst>
                                    <p:cond delay="0"/>
                                  </p:stCondLst>
                                  <p:childTnLst>
                                    <p:animMotion origin="layout" path="M -4.16667E-6 -3.33333E-6 L 0.05521 -3.33333E-6 " pathEditMode="relative" rAng="0" ptsTypes="AA">
                                      <p:cBhvr>
                                        <p:cTn id="21" dur="1000" fill="hold"/>
                                        <p:tgtEl>
                                          <p:spTgt spid="20"/>
                                        </p:tgtEl>
                                        <p:attrNameLst>
                                          <p:attrName>ppt_x</p:attrName>
                                          <p:attrName>ppt_y</p:attrName>
                                        </p:attrNameLst>
                                      </p:cBhvr>
                                      <p:rCtr x="2760" y="0"/>
                                    </p:animMotion>
                                  </p:childTnLst>
                                </p:cTn>
                              </p:par>
                            </p:childTnLst>
                          </p:cTn>
                        </p:par>
                        <p:par>
                          <p:cTn id="22" fill="hold">
                            <p:stCondLst>
                              <p:cond delay="4500"/>
                            </p:stCondLst>
                            <p:childTnLst>
                              <p:par>
                                <p:cTn id="23" presetID="10" presetClass="exit" presetSubtype="0" fill="hold" nodeType="after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5500"/>
                            </p:stCondLst>
                            <p:childTnLst>
                              <p:par>
                                <p:cTn id="31" presetID="0" presetClass="path" presetSubtype="0" accel="50000" decel="50000" fill="hold" nodeType="afterEffect">
                                  <p:stCondLst>
                                    <p:cond delay="0"/>
                                  </p:stCondLst>
                                  <p:childTnLst>
                                    <p:animMotion origin="layout" path="M 2.22222E-6 -1.85185E-6 L -0.00486 0.08889 L -0.00486 0.12408 L -0.00104 0.13195 L 0.0118 0.13727 L 0.02639 0.13334 L 0.04219 0.12153 L 0.05191 0.10046 L 0.05885 0.0875 L 0.06285 0.01551 L 0.06076 0.12153 L 0.06371 0.13195 L 0.06371 0.13218 L 0.07656 0.13334 L 0.08837 0.12662 " pathEditMode="relative" rAng="0" ptsTypes="AAAAAAAAAAAAAAA">
                                      <p:cBhvr>
                                        <p:cTn id="32" dur="2750" fill="hold"/>
                                        <p:tgtEl>
                                          <p:spTgt spid="15"/>
                                        </p:tgtEl>
                                        <p:attrNameLst>
                                          <p:attrName>ppt_x</p:attrName>
                                          <p:attrName>ppt_y</p:attrName>
                                        </p:attrNameLst>
                                      </p:cBhvr>
                                      <p:rCtr x="4167" y="6852"/>
                                    </p:animMotion>
                                  </p:childTnLst>
                                </p:cTn>
                              </p:par>
                            </p:childTnLst>
                          </p:cTn>
                        </p:par>
                        <p:par>
                          <p:cTn id="33" fill="hold">
                            <p:stCondLst>
                              <p:cond delay="8250"/>
                            </p:stCondLst>
                            <p:childTnLst>
                              <p:par>
                                <p:cTn id="34" presetID="10" presetClass="exit" presetSubtype="0" fill="hold" nodeType="after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par>
                          <p:cTn id="37" fill="hold">
                            <p:stCondLst>
                              <p:cond delay="8750"/>
                            </p:stCondLst>
                            <p:childTnLst>
                              <p:par>
                                <p:cTn id="38" presetID="10"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9250"/>
                            </p:stCondLst>
                            <p:childTnLst>
                              <p:par>
                                <p:cTn id="42" presetID="0" presetClass="path" presetSubtype="0" accel="50000" decel="50000" fill="hold" nodeType="afterEffect">
                                  <p:stCondLst>
                                    <p:cond delay="0"/>
                                  </p:stCondLst>
                                  <p:childTnLst>
                                    <p:animMotion origin="layout" path="M 5E-6 4.07407E-6 L -0.00087 0.1162 L 0.0085 0.02523 C 0.00938 0.02361 0.01025 0.02199 0.01094 0.02013 C 0.01198 0.01759 0.0106 0.0162 0.01424 0.01458 L 0.01702 0.01319 C 0.01893 0.01064 0.01702 0.01296 0.01945 0.01134 C 0.01997 0.01088 0.02032 0.01041 0.02084 0.00995 C 0.02136 0.00972 0.02188 0.00972 0.02223 0.00949 C 0.02327 0.00856 0.02396 0.0074 0.02518 0.00694 C 0.02605 0.00648 0.02709 0.00625 0.02796 0.00555 C 0.02848 0.00509 0.02882 0.00463 0.02935 0.00439 C 0.03021 0.0037 0.0323 0.00301 0.0323 0.00324 C 0.03455 0.00115 0.03316 0.00208 0.03646 0.00046 L 0.03924 -0.0007 L 0.04028 -0.0007 L 0.04028 -0.00047 C 0.04167 -0.00093 0.04306 -0.00116 0.04462 -0.00139 C 0.04549 -0.00162 0.04636 -0.00186 0.0474 -0.00186 C 0.05001 -0.00186 0.05278 -0.00162 0.05538 -0.00139 C 0.05937 0.00046 0.05747 -0.00093 0.06112 0.00254 L 0.06251 0.0037 C 0.06268 0.00439 0.06268 0.00509 0.06303 0.00555 L 0.0644 0.0074 L 0.06545 0.11828 L 0.07622 0.02083 C 0.07726 0.01921 0.07813 0.01759 0.07917 0.01643 C 0.08004 0.01527 0.08108 0.01458 0.08195 0.01388 C 0.08386 0.01226 0.08282 0.01273 0.08473 0.01203 C 0.08698 0.00902 0.08438 0.01203 0.08716 0.00995 C 0.09028 0.00763 0.09011 0.00671 0.09376 0.00509 L 0.09671 0.0037 L 0.0981 0.00301 C 0.10001 0.00069 0.09827 0.00231 0.10226 0.00115 C 0.10521 0.00046 0.10209 0.00046 0.10573 4.07407E-6 C 0.10747 -0.00047 0.10921 -0.00047 0.11094 -0.0007 C 0.11216 -0.00116 0.11546 -0.00186 0.1165 -0.00186 C 0.11702 -0.00186 0.11754 -0.00162 0.11806 -0.00139 C 0.11858 -0.00116 0.11928 -0.00093 0.1198 -0.0007 C 0.12084 0.00023 0.12188 0.00069 0.12275 0.00185 C 0.1231 0.00231 0.12344 0.00254 0.12362 0.00301 C 0.12483 0.00509 0.1257 0.00717 0.12657 0.00949 C 0.12674 0.00995 0.12674 0.01064 0.12691 0.01134 C 0.12726 0.01666 0.12709 0.01805 0.12796 0.02199 C 0.1283 0.02338 0.12882 0.02592 0.12882 0.02615 C 0.12917 0.02963 0.12935 0.0324 0.12987 0.03588 C 0.13004 0.03703 0.13021 0.03796 0.13021 0.03912 L 0.12987 0.05625 L 0.12882 0.10115 C 0.12882 0.10138 0.12935 0.10972 0.13021 0.11064 C 0.13073 0.11111 0.13126 0.11134 0.13178 0.1118 C 0.13247 0.11273 0.13421 0.11551 0.1356 0.1162 C 0.13629 0.11666 0.13716 0.11666 0.13785 0.11689 C 0.1408 0.11666 0.14393 0.11666 0.14688 0.1162 C 0.14792 0.1162 0.14914 0.11551 0.15018 0.11504 C 0.15278 0.11412 0.15139 0.11481 0.15313 0.11365 " pathEditMode="relative" rAng="0" ptsTypes="AAAAAAAAAAAAAAAAAAAAAAAAAAAAAAAAAAAAAAAAAAAAAAAAAAAAAAAA">
                                      <p:cBhvr>
                                        <p:cTn id="43" dur="3000" fill="hold"/>
                                        <p:tgtEl>
                                          <p:spTgt spid="21"/>
                                        </p:tgtEl>
                                        <p:attrNameLst>
                                          <p:attrName>ppt_x</p:attrName>
                                          <p:attrName>ppt_y</p:attrName>
                                        </p:attrNameLst>
                                      </p:cBhvr>
                                      <p:rCtr x="7604" y="5810"/>
                                    </p:animMotion>
                                  </p:childTnLst>
                                </p:cTn>
                              </p:par>
                            </p:childTnLst>
                          </p:cTn>
                        </p:par>
                        <p:par>
                          <p:cTn id="44" fill="hold">
                            <p:stCondLst>
                              <p:cond delay="12250"/>
                            </p:stCondLst>
                            <p:childTnLst>
                              <p:par>
                                <p:cTn id="45" presetID="10" presetClass="exit" presetSubtype="0" fill="hold" nodeType="after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par>
                          <p:cTn id="48" fill="hold">
                            <p:stCondLst>
                              <p:cond delay="12750"/>
                            </p:stCondLst>
                            <p:childTnLst>
                              <p:par>
                                <p:cTn id="49" presetID="10"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par>
                          <p:cTn id="52" fill="hold">
                            <p:stCondLst>
                              <p:cond delay="13250"/>
                            </p:stCondLst>
                            <p:childTnLst>
                              <p:par>
                                <p:cTn id="53" presetID="0" presetClass="path" presetSubtype="0" accel="50000" decel="50000" fill="hold" nodeType="afterEffect">
                                  <p:stCondLst>
                                    <p:cond delay="0"/>
                                  </p:stCondLst>
                                  <p:childTnLst>
                                    <p:animMotion origin="layout" path="M -2.77778E-6 3.7037E-6 L -2.77778E-6 0.00023 C 0.00712 -0.00116 0.00157 -0.00024 0.00712 -0.00139 C 0.00816 -0.00162 0.0092 -0.00162 0.01042 -0.00209 C 0.01198 -0.00232 0.01354 -0.00255 0.01511 -0.00324 C 0.01598 -0.00371 0.01702 -0.0044 0.01788 -0.0044 L 0.0217 -0.0051 L 0.02604 -0.00695 C 0.02639 -0.00718 0.02691 -0.00764 0.02743 -0.00764 C 0.0283 -0.00787 0.03021 -0.00834 0.03125 -0.00903 C 0.0316 -0.00926 0.03212 -0.00996 0.03264 -0.01019 C 0.03316 -0.01065 0.03386 -0.01065 0.03455 -0.01088 C 0.0349 -0.01111 0.03542 -0.01135 0.03594 -0.01158 C 0.03681 -0.01227 0.03768 -0.01343 0.03872 -0.01389 C 0.03924 -0.01412 0.03976 -0.01436 0.04011 -0.01459 C 0.04445 -0.01783 0.04167 -0.01598 0.04445 -0.01899 C 0.04479 -0.01945 0.04549 -0.01991 0.04584 -0.02037 C 0.04653 -0.02107 0.04775 -0.02292 0.04775 -0.02269 C 0.04792 -0.02361 0.04792 -0.02454 0.04827 -0.02547 C 0.04983 -0.03033 0.04861 -0.02431 0.04966 -0.02917 C 0.05 -0.03079 0.05035 -0.03241 0.05052 -0.03426 C 0.05087 -0.03681 0.05104 -0.03936 0.05157 -0.0419 C 0.05157 -0.04236 0.05191 -0.04306 0.05209 -0.04375 C 0.05191 -0.04885 0.05191 -0.05371 0.05157 -0.0588 C 0.05139 -0.06019 0.05052 -0.0632 0.04966 -0.06459 C 0.04931 -0.06505 0.04861 -0.06528 0.04827 -0.06574 C 0.04775 -0.06644 0.0474 -0.06736 0.04688 -0.0676 C 0.04584 -0.06829 0.04497 -0.06852 0.04393 -0.06899 L 0.04115 -0.07014 C 0.04063 -0.07037 0.04011 -0.07084 0.03976 -0.07084 C 0.03438 -0.07176 0.03716 -0.0713 0.03125 -0.07199 C 0.02743 -0.07176 0.02396 -0.07199 0.02032 -0.07084 C 0.01979 -0.07061 0.01927 -0.07037 0.01893 -0.07014 C 0.01806 -0.06991 0.01736 -0.06991 0.0165 -0.06968 C 0.01528 -0.06922 0.01268 -0.06829 0.01268 -0.06806 C 0.01233 -0.06783 0.01216 -0.06736 0.01181 -0.06713 C 0.01094 -0.06644 0.00816 -0.06598 0.00747 -0.06574 C 0.00348 -0.06389 0.00834 -0.06644 0.00521 -0.06389 C 0.00469 -0.06366 0.00417 -0.06343 0.00365 -0.0632 C 0.0033 -0.06274 0.00278 -0.06227 0.00226 -0.06204 C 0.00174 -0.06158 0.00104 -0.06135 0.00035 -0.06065 C -0.00034 -0.05996 -0.00069 -0.0588 -0.00156 -0.05811 L -0.00295 -0.05695 C -0.00538 -0.05186 -0.00208 -0.05811 -0.00521 -0.05371 C -0.00607 -0.05278 -0.00659 -0.0507 -0.00712 -0.04931 C -0.00868 -0.04584 -0.0085 -0.0463 -0.01007 -0.04422 C -0.01024 -0.0426 -0.01076 -0.04098 -0.01093 -0.03936 C -0.01163 -0.0338 -0.01128 -0.03681 -0.0118 -0.03033 C -0.0118 -0.0169 -0.0118 -0.00348 -0.01146 0.00995 C -0.01128 0.01412 -0.01146 0.01828 -0.01041 0.02199 C -0.00989 0.02407 -0.00989 0.0243 -0.00955 0.02639 C -0.00937 0.02754 -0.0092 0.02847 -0.00902 0.02963 C -0.00885 0.03078 -0.00833 0.03217 -0.00816 0.03333 C -0.00798 0.03402 -0.00746 0.03819 -0.00712 0.03912 C -0.00694 0.03981 -0.00659 0.04027 -0.00625 0.04097 C -0.00607 0.04166 -0.0059 0.04236 -0.00573 0.04282 C -0.00521 0.04467 -0.00434 0.04652 -0.0033 0.04791 C -0.00295 0.04838 -0.00243 0.04861 -0.00191 0.04907 C -0.00156 0.04953 -0.00139 0.05023 -0.00104 0.05046 C 0.00052 0.05139 0.00209 0.05185 0.00365 0.05231 C 0.00504 0.05277 0.00573 0.05347 0.00712 0.0537 C 0.00868 0.05393 0.01059 0.05393 0.01233 0.05416 C 0.01268 0.05439 0.0132 0.05463 0.01372 0.05486 C 0.01493 0.05532 0.01754 0.05578 0.01893 0.05625 C 0.02153 0.05578 0.0224 0.05578 0.02448 0.05486 C 0.02552 0.05439 0.02639 0.0537 0.02743 0.0537 L 0.0316 0.05301 C 0.03386 0.05254 0.0382 0.05162 0.0382 0.05185 C 0.03907 0.05139 0.03976 0.05069 0.04063 0.05046 C 0.04167 0.05 0.04375 0.05 0.04497 0.04907 C 0.04618 0.04838 0.04948 0.04537 0.05018 0.04351 L 0.05052 0.04213 " pathEditMode="relative" rAng="0" ptsTypes="AAAAAAAAAAAAAAAAAAAAAAAAAAAAAAAAAAAAAAAAAAAAAAAAAAAAAAAAAAAAAAAAAAAAAAAA">
                                      <p:cBhvr>
                                        <p:cTn id="54" dur="2750" fill="hold"/>
                                        <p:tgtEl>
                                          <p:spTgt spid="16"/>
                                        </p:tgtEl>
                                        <p:attrNameLst>
                                          <p:attrName>ppt_x</p:attrName>
                                          <p:attrName>ppt_y</p:attrName>
                                        </p:attrNameLst>
                                      </p:cBhvr>
                                      <p:rCtr x="2014" y="-787"/>
                                    </p:animMotion>
                                  </p:childTnLst>
                                </p:cTn>
                              </p:par>
                            </p:childTnLst>
                          </p:cTn>
                        </p:par>
                        <p:par>
                          <p:cTn id="55" fill="hold">
                            <p:stCondLst>
                              <p:cond delay="16000"/>
                            </p:stCondLst>
                            <p:childTnLst>
                              <p:par>
                                <p:cTn id="56" presetID="10" presetClass="exit" presetSubtype="0" fill="hold" nodeType="after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F21931-038E-4846-96B4-054DB145BBBF}"/>
              </a:ext>
            </a:extLst>
          </p:cNvPr>
          <p:cNvSpPr txBox="1"/>
          <p:nvPr/>
        </p:nvSpPr>
        <p:spPr>
          <a:xfrm>
            <a:off x="1856753" y="1916252"/>
            <a:ext cx="4338047" cy="2646878"/>
          </a:xfrm>
          <a:prstGeom prst="rect">
            <a:avLst/>
          </a:prstGeom>
          <a:noFill/>
        </p:spPr>
        <p:txBody>
          <a:bodyPr wrap="none">
            <a:spAutoFit/>
          </a:bodyPr>
          <a:lstStyle/>
          <a:p>
            <a:pPr>
              <a:defRPr/>
            </a:pPr>
            <a:r>
              <a:rPr lang="en-GB" sz="16600" dirty="0">
                <a:ln w="28575">
                  <a:solidFill>
                    <a:schemeClr val="tx1"/>
                  </a:solidFill>
                </a:ln>
                <a:solidFill>
                  <a:schemeClr val="bg1"/>
                </a:solidFill>
                <a:latin typeface="Twinkl SemiBold" pitchFamily="2" charset="0"/>
              </a:rPr>
              <a:t>tube</a:t>
            </a:r>
          </a:p>
        </p:txBody>
      </p:sp>
      <p:pic>
        <p:nvPicPr>
          <p:cNvPr id="15363" name="Picture 3">
            <a:extLst>
              <a:ext uri="{FF2B5EF4-FFF2-40B4-BE49-F238E27FC236}">
                <a16:creationId xmlns:a16="http://schemas.microsoft.com/office/drawing/2014/main" id="{CBE82805-7AFD-4DFA-8478-5C649AE78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913" y="1397000"/>
            <a:ext cx="1296987"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930E44F-199E-4633-8DA6-35D0F95330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8475" y="2325688"/>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F6EE0795-C5F4-45DA-B2FC-C8B7922390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0850" y="1797050"/>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95654ACB-10E5-421F-B371-B7E872CC22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1313" y="2792413"/>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496BC333-8FF0-4072-82D4-67A2A1C184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5363" y="207962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F075DF76-20B8-47E0-A3F5-4905DE12DC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7875" y="2387600"/>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Write Action">
            <a:extLst>
              <a:ext uri="{FF2B5EF4-FFF2-40B4-BE49-F238E27FC236}">
                <a16:creationId xmlns:a16="http://schemas.microsoft.com/office/drawing/2014/main" id="{C5A8E5CA-6754-4B7C-9384-A23BC75C6DA7}"/>
              </a:ext>
            </a:extLst>
          </p:cNvPr>
          <p:cNvGrpSpPr>
            <a:grpSpLocks/>
          </p:cNvGrpSpPr>
          <p:nvPr/>
        </p:nvGrpSpPr>
        <p:grpSpPr bwMode="auto">
          <a:xfrm>
            <a:off x="6915150" y="5516563"/>
            <a:ext cx="1544638" cy="720725"/>
            <a:chOff x="6914614" y="5517232"/>
            <a:chExt cx="1545818" cy="720080"/>
          </a:xfrm>
        </p:grpSpPr>
        <p:grpSp>
          <p:nvGrpSpPr>
            <p:cNvPr id="20" name="Write action">
              <a:extLst>
                <a:ext uri="{FF2B5EF4-FFF2-40B4-BE49-F238E27FC236}">
                  <a16:creationId xmlns:a16="http://schemas.microsoft.com/office/drawing/2014/main" id="{B5CCE1A8-1889-4780-B883-E342C2BE6F85}"/>
                </a:ext>
              </a:extLst>
            </p:cNvPr>
            <p:cNvGrpSpPr>
              <a:grpSpLocks/>
            </p:cNvGrpSpPr>
            <p:nvPr/>
          </p:nvGrpSpPr>
          <p:grpSpPr bwMode="auto">
            <a:xfrm>
              <a:off x="6914614" y="5517232"/>
              <a:ext cx="1545818" cy="720080"/>
              <a:chOff x="6914614" y="5517232"/>
              <a:chExt cx="1545818" cy="720080"/>
            </a:xfrm>
          </p:grpSpPr>
          <p:sp>
            <p:nvSpPr>
              <p:cNvPr id="24" name="Rectangle: Rounded Corners 12">
                <a:extLst>
                  <a:ext uri="{FF2B5EF4-FFF2-40B4-BE49-F238E27FC236}">
                    <a16:creationId xmlns:a16="http://schemas.microsoft.com/office/drawing/2014/main" id="{08E67B1E-5EBA-4DB6-8F12-5FE3C9A112F2}"/>
                  </a:ext>
                </a:extLst>
              </p:cNvPr>
              <p:cNvSpPr/>
              <p:nvPr/>
            </p:nvSpPr>
            <p:spPr>
              <a:xfrm>
                <a:off x="6914614" y="5650463"/>
                <a:ext cx="1099389" cy="432999"/>
              </a:xfrm>
              <a:prstGeom prst="roundRect">
                <a:avLst>
                  <a:gd name="adj" fmla="val 50000"/>
                </a:avLst>
              </a:prstGeom>
              <a:solidFill>
                <a:srgbClr val="F9B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Play</a:t>
                </a:r>
              </a:p>
            </p:txBody>
          </p:sp>
          <p:sp>
            <p:nvSpPr>
              <p:cNvPr id="25" name="Oval 24">
                <a:extLst>
                  <a:ext uri="{FF2B5EF4-FFF2-40B4-BE49-F238E27FC236}">
                    <a16:creationId xmlns:a16="http://schemas.microsoft.com/office/drawing/2014/main" id="{7AA15D66-8EDF-4225-952A-5ADAD40E764E}"/>
                  </a:ext>
                </a:extLst>
              </p:cNvPr>
              <p:cNvSpPr/>
              <p:nvPr/>
            </p:nvSpPr>
            <p:spPr>
              <a:xfrm>
                <a:off x="7740745" y="5517232"/>
                <a:ext cx="719687" cy="720080"/>
              </a:xfrm>
              <a:prstGeom prst="ellipse">
                <a:avLst/>
              </a:prstGeom>
              <a:solidFill>
                <a:schemeClr val="bg1"/>
              </a:solidFill>
              <a:ln w="5715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21" name="Picture 6">
              <a:extLst>
                <a:ext uri="{FF2B5EF4-FFF2-40B4-BE49-F238E27FC236}">
                  <a16:creationId xmlns:a16="http://schemas.microsoft.com/office/drawing/2014/main" id="{E92D25E2-CD67-4759-B101-06D7C3DC2F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5517232"/>
              <a:ext cx="504056" cy="5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 29">
            <a:extLst>
              <a:ext uri="{FF2B5EF4-FFF2-40B4-BE49-F238E27FC236}">
                <a16:creationId xmlns:a16="http://schemas.microsoft.com/office/drawing/2014/main" id="{4BA9B3B6-99F0-40BF-90A1-12A73592B038}"/>
              </a:ext>
            </a:extLst>
          </p:cNvPr>
          <p:cNvGrpSpPr/>
          <p:nvPr/>
        </p:nvGrpSpPr>
        <p:grpSpPr>
          <a:xfrm>
            <a:off x="8020050" y="227397"/>
            <a:ext cx="1123947" cy="504056"/>
            <a:chOff x="8020930" y="1700808"/>
            <a:chExt cx="1159582" cy="504056"/>
          </a:xfrm>
          <a:solidFill>
            <a:srgbClr val="F9B000"/>
          </a:solidFill>
        </p:grpSpPr>
        <p:sp>
          <p:nvSpPr>
            <p:cNvPr id="31" name="Oval 30">
              <a:extLst>
                <a:ext uri="{FF2B5EF4-FFF2-40B4-BE49-F238E27FC236}">
                  <a16:creationId xmlns:a16="http://schemas.microsoft.com/office/drawing/2014/main" id="{B6700E06-AA1B-4278-A46C-9F75C5C87061}"/>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Rectangle 31">
              <a:extLst>
                <a:ext uri="{FF2B5EF4-FFF2-40B4-BE49-F238E27FC236}">
                  <a16:creationId xmlns:a16="http://schemas.microsoft.com/office/drawing/2014/main" id="{B437F918-BBD1-493F-A232-E564D7C0AA72}"/>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latin typeface="Twinkl" pitchFamily="2" charset="0"/>
                </a:rPr>
                <a:t>Teach</a:t>
              </a:r>
            </a:p>
          </p:txBody>
        </p:sp>
      </p:grpSp>
    </p:spTree>
    <p:extLst>
      <p:ext uri="{BB962C8B-B14F-4D97-AF65-F5344CB8AC3E}">
        <p14:creationId xmlns:p14="http://schemas.microsoft.com/office/powerpoint/2010/main" val="1753104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1.66667E-6 -1.11111E-6 L -0.00191 0.15208 C -0.00191 0.15463 -0.00191 0.15718 -0.00156 0.15972 C -0.00139 0.16065 -0.00104 0.16134 -0.00052 0.16181 C 0.00035 0.1625 0.00312 0.16343 0.00434 0.16366 C 0.00503 0.16412 0.00555 0.16482 0.00625 0.16505 C 0.00764 0.16551 0.01024 0.16644 0.01024 0.16667 C 0.01389 0.1662 0.01771 0.16597 0.02153 0.16574 C 0.02205 0.16551 0.02274 0.16528 0.02344 0.16505 C 0.0243 0.16482 0.025 0.16458 0.02587 0.16435 C 0.03003 0.16065 0.02465 0.16505 0.02882 0.1625 C 0.02934 0.16204 0.02969 0.16158 0.03021 0.16111 C 0.03229 0.15972 0.03142 0.16158 0.03229 0.15926 " pathEditMode="relative" rAng="0" ptsTypes="AAAAAAAAAAAAA">
                                      <p:cBhvr>
                                        <p:cTn id="10" dur="3000" fill="hold"/>
                                        <p:tgtEl>
                                          <p:spTgt spid="22"/>
                                        </p:tgtEl>
                                        <p:attrNameLst>
                                          <p:attrName>ppt_x</p:attrName>
                                          <p:attrName>ppt_y</p:attrName>
                                        </p:attrNameLst>
                                      </p:cBhvr>
                                      <p:rCtr x="1510" y="8333"/>
                                    </p:animMotion>
                                  </p:childTnLst>
                                </p:cTn>
                              </p:par>
                            </p:childTnLst>
                          </p:cTn>
                        </p:par>
                        <p:par>
                          <p:cTn id="11" fill="hold">
                            <p:stCondLst>
                              <p:cond delay="3500"/>
                            </p:stCondLst>
                            <p:childTnLst>
                              <p:par>
                                <p:cTn id="12" presetID="10" presetClass="exit" presetSubtype="0" fill="hold" nodeType="afterEffect">
                                  <p:stCondLst>
                                    <p:cond delay="0"/>
                                  </p:stCondLst>
                                  <p:childTnLst>
                                    <p:animEffect transition="out" filter="fad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par>
                          <p:cTn id="19" fill="hold">
                            <p:stCondLst>
                              <p:cond delay="4500"/>
                            </p:stCondLst>
                            <p:childTnLst>
                              <p:par>
                                <p:cTn id="20" presetID="42" presetClass="path" presetSubtype="0" accel="50000" decel="50000" fill="hold" nodeType="afterEffect">
                                  <p:stCondLst>
                                    <p:cond delay="0"/>
                                  </p:stCondLst>
                                  <p:childTnLst>
                                    <p:animMotion origin="layout" path="M -3.61111E-6 1.48148E-6 L 0.05747 -0.00116 " pathEditMode="relative" rAng="0" ptsTypes="AA">
                                      <p:cBhvr>
                                        <p:cTn id="21" dur="2000" fill="hold"/>
                                        <p:tgtEl>
                                          <p:spTgt spid="23"/>
                                        </p:tgtEl>
                                        <p:attrNameLst>
                                          <p:attrName>ppt_x</p:attrName>
                                          <p:attrName>ppt_y</p:attrName>
                                        </p:attrNameLst>
                                      </p:cBhvr>
                                      <p:rCtr x="2865" y="-69"/>
                                    </p:animMotion>
                                  </p:childTnLst>
                                </p:cTn>
                              </p:par>
                            </p:childTnLst>
                          </p:cTn>
                        </p:par>
                        <p:par>
                          <p:cTn id="22" fill="hold">
                            <p:stCondLst>
                              <p:cond delay="6500"/>
                            </p:stCondLst>
                            <p:childTnLst>
                              <p:par>
                                <p:cTn id="23" presetID="10" presetClass="exit" presetSubtype="0" fill="hold" nodeType="after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par>
                          <p:cTn id="26" fill="hold">
                            <p:stCondLst>
                              <p:cond delay="70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7500"/>
                            </p:stCondLst>
                            <p:childTnLst>
                              <p:par>
                                <p:cTn id="31" presetID="0" presetClass="path" presetSubtype="0" accel="50000" decel="50000" fill="hold" nodeType="afterEffect">
                                  <p:stCondLst>
                                    <p:cond delay="0"/>
                                  </p:stCondLst>
                                  <p:childTnLst>
                                    <p:animMotion origin="layout" path="M 3.05556E-6 -7.40741E-7 L -0.00486 0.08889 L -0.00486 0.12407 L -0.00104 0.13195 L 0.0118 0.13727 L 0.02639 0.13333 L 0.04218 0.12153 L 0.05191 0.10046 L 0.05885 0.0875 L 0.06284 0.01551 L 0.06076 0.12153 L 0.06371 0.13195 L 0.06371 0.13218 L 0.07656 0.13333 L 0.08837 0.12662 " pathEditMode="relative" rAng="0" ptsTypes="AAAAAAAAAAAAAAA">
                                      <p:cBhvr>
                                        <p:cTn id="32" dur="2750" fill="hold"/>
                                        <p:tgtEl>
                                          <p:spTgt spid="15"/>
                                        </p:tgtEl>
                                        <p:attrNameLst>
                                          <p:attrName>ppt_x</p:attrName>
                                          <p:attrName>ppt_y</p:attrName>
                                        </p:attrNameLst>
                                      </p:cBhvr>
                                      <p:rCtr x="4167" y="6852"/>
                                    </p:animMotion>
                                  </p:childTnLst>
                                </p:cTn>
                              </p:par>
                            </p:childTnLst>
                          </p:cTn>
                        </p:par>
                        <p:par>
                          <p:cTn id="33" fill="hold">
                            <p:stCondLst>
                              <p:cond delay="10250"/>
                            </p:stCondLst>
                            <p:childTnLst>
                              <p:par>
                                <p:cTn id="34" presetID="10" presetClass="exit" presetSubtype="0" fill="hold" nodeType="after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par>
                          <p:cTn id="37" fill="hold">
                            <p:stCondLst>
                              <p:cond delay="10750"/>
                            </p:stCondLst>
                            <p:childTnLst>
                              <p:par>
                                <p:cTn id="38" presetID="1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11250"/>
                            </p:stCondLst>
                            <p:childTnLst>
                              <p:par>
                                <p:cTn id="42" presetID="0" presetClass="path" presetSubtype="0" accel="50000" decel="50000" fill="hold" nodeType="afterEffect">
                                  <p:stCondLst>
                                    <p:cond delay="0"/>
                                  </p:stCondLst>
                                  <p:childTnLst>
                                    <p:animMotion origin="layout" path="M -1.11111E-6 2.59259E-6 L -0.00173 0.19745 L 0.00469 0.10972 L 0.025 0.08125 L 0.04913 0.07523 L 0.06024 0.08264 L 0.06667 0.10347 L 0.06858 0.15023 L 0.0592 0.1875 L 0.04167 0.19606 L 0.01858 0.19004 L 0.00191 0.17893 " pathEditMode="relative" rAng="0" ptsTypes="AAAAAAAAAAAA">
                                      <p:cBhvr>
                                        <p:cTn id="43" dur="2750" fill="hold"/>
                                        <p:tgtEl>
                                          <p:spTgt spid="17"/>
                                        </p:tgtEl>
                                        <p:attrNameLst>
                                          <p:attrName>ppt_x</p:attrName>
                                          <p:attrName>ppt_y</p:attrName>
                                        </p:attrNameLst>
                                      </p:cBhvr>
                                      <p:rCtr x="3333" y="9861"/>
                                    </p:animMotion>
                                  </p:childTnLst>
                                </p:cTn>
                              </p:par>
                            </p:childTnLst>
                          </p:cTn>
                        </p:par>
                        <p:par>
                          <p:cTn id="44" fill="hold">
                            <p:stCondLst>
                              <p:cond delay="14000"/>
                            </p:stCondLst>
                            <p:childTnLst>
                              <p:par>
                                <p:cTn id="45" presetID="10" presetClass="exit" presetSubtype="0" fill="hold" nodeType="after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14500"/>
                            </p:stCondLst>
                            <p:childTnLst>
                              <p:par>
                                <p:cTn id="49" presetID="10" presetClass="entr" presetSubtype="0"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par>
                          <p:cTn id="52" fill="hold">
                            <p:stCondLst>
                              <p:cond delay="15000"/>
                            </p:stCondLst>
                            <p:childTnLst>
                              <p:par>
                                <p:cTn id="53" presetID="0" presetClass="path" presetSubtype="0" accel="50000" decel="50000" fill="hold" nodeType="afterEffect">
                                  <p:stCondLst>
                                    <p:cond delay="0"/>
                                  </p:stCondLst>
                                  <p:childTnLst>
                                    <p:animMotion origin="layout" path="M -8.33333E-7 3.7037E-6 L -8.33333E-7 0.00023 C 0.00712 -0.00116 0.00156 -0.00024 0.00712 -0.00139 C 0.00816 -0.00162 0.0092 -0.00162 0.01042 -0.00209 C 0.01198 -0.00232 0.01354 -0.00255 0.01511 -0.00324 C 0.01597 -0.00371 0.01701 -0.0044 0.01788 -0.0044 L 0.0217 -0.0051 L 0.02604 -0.00695 C 0.02639 -0.00718 0.02691 -0.00764 0.02743 -0.00764 C 0.0283 -0.00787 0.03021 -0.00834 0.03125 -0.00903 C 0.0316 -0.00926 0.03212 -0.00996 0.03264 -0.01019 C 0.03316 -0.01065 0.03386 -0.01065 0.03455 -0.01088 C 0.0349 -0.01111 0.03542 -0.01135 0.03594 -0.01158 C 0.03681 -0.01227 0.03767 -0.01343 0.03872 -0.01389 C 0.03924 -0.01412 0.03976 -0.01436 0.04011 -0.01459 C 0.04445 -0.01783 0.04167 -0.01598 0.04445 -0.01899 C 0.04479 -0.01945 0.04549 -0.01991 0.04583 -0.02037 C 0.04653 -0.02107 0.04774 -0.02292 0.04774 -0.02269 C 0.04792 -0.02361 0.04792 -0.02454 0.04826 -0.02547 C 0.04983 -0.03033 0.04861 -0.02431 0.04965 -0.02917 C 0.05 -0.03079 0.05035 -0.03241 0.05052 -0.03426 C 0.05087 -0.03681 0.05104 -0.03936 0.05156 -0.0419 C 0.05156 -0.04236 0.05191 -0.04306 0.05208 -0.04375 C 0.05191 -0.04885 0.05191 -0.05371 0.05156 -0.0588 C 0.05139 -0.06019 0.05052 -0.0632 0.04965 -0.06459 C 0.04931 -0.06505 0.04861 -0.06528 0.04826 -0.06574 C 0.04774 -0.06644 0.0474 -0.06736 0.04688 -0.0676 C 0.04583 -0.06829 0.04497 -0.06852 0.04392 -0.06899 L 0.04115 -0.07014 C 0.04063 -0.07037 0.04011 -0.07084 0.03976 -0.07084 C 0.03438 -0.07176 0.03715 -0.0713 0.03125 -0.07199 C 0.02743 -0.07176 0.02396 -0.07199 0.02031 -0.07084 C 0.01979 -0.07061 0.01927 -0.07037 0.01892 -0.07014 C 0.01806 -0.06991 0.01736 -0.06991 0.01649 -0.06968 C 0.01528 -0.06922 0.01267 -0.06829 0.01267 -0.06806 C 0.01233 -0.06783 0.01215 -0.06736 0.01181 -0.06713 C 0.01094 -0.06644 0.00816 -0.06598 0.00747 -0.06574 C 0.00347 -0.06389 0.00833 -0.06644 0.00521 -0.06389 C 0.00469 -0.06366 0.00417 -0.06343 0.00365 -0.0632 C 0.0033 -0.06274 0.00278 -0.06227 0.00226 -0.06204 C 0.00174 -0.06158 0.00104 -0.06135 0.00035 -0.06065 C -0.00035 -0.05996 -0.00069 -0.0588 -0.00156 -0.05811 L -0.00295 -0.05695 C -0.00538 -0.05186 -0.00208 -0.05811 -0.00521 -0.05371 C -0.00608 -0.05278 -0.0066 -0.0507 -0.00712 -0.04931 C -0.00868 -0.04584 -0.00851 -0.0463 -0.01007 -0.04422 C -0.01024 -0.0426 -0.01076 -0.04098 -0.01094 -0.03936 C -0.01163 -0.0338 -0.01128 -0.03681 -0.0118 -0.03033 C -0.0118 -0.0169 -0.0118 -0.00348 -0.01146 0.00995 C -0.01128 0.01412 -0.01146 0.01828 -0.01042 0.02199 C -0.00989 0.02407 -0.00989 0.0243 -0.00955 0.02639 C -0.00937 0.02754 -0.0092 0.02847 -0.00903 0.02963 C -0.00885 0.03078 -0.00833 0.03217 -0.00816 0.03333 C -0.00799 0.03402 -0.00746 0.03819 -0.00712 0.03912 C -0.00694 0.03981 -0.0066 0.04027 -0.00625 0.04097 C -0.00608 0.04166 -0.0059 0.04236 -0.00573 0.04282 C -0.00521 0.04467 -0.00434 0.04652 -0.0033 0.04791 C -0.00295 0.04838 -0.00243 0.04861 -0.00191 0.04907 C -0.00156 0.04953 -0.00139 0.05023 -0.00104 0.05046 C 0.00052 0.05139 0.00208 0.05185 0.00365 0.05231 C 0.00504 0.05277 0.00573 0.05347 0.00712 0.0537 C 0.00868 0.05393 0.01059 0.05393 0.01233 0.05416 C 0.01267 0.05439 0.0132 0.05463 0.01372 0.05486 C 0.01493 0.05532 0.01754 0.05578 0.01892 0.05625 C 0.02153 0.05578 0.0224 0.05578 0.02448 0.05486 C 0.02552 0.05439 0.02639 0.0537 0.02743 0.0537 L 0.0316 0.05301 C 0.03386 0.05254 0.0382 0.05162 0.0382 0.05185 C 0.03906 0.05139 0.03976 0.05069 0.04063 0.05046 C 0.04167 0.05 0.04375 0.05 0.04497 0.04907 C 0.04618 0.04838 0.04948 0.04537 0.05017 0.04351 L 0.05052 0.04213 " pathEditMode="relative" rAng="0" ptsTypes="AAAAAAAAAAAAAAAAAAAAAAAAAAAAAAAAAAAAAAAAAAAAAAAAAAAAAAAAAAAAAAAAAAAAAAAA">
                                      <p:cBhvr>
                                        <p:cTn id="54" dur="2750" fill="hold"/>
                                        <p:tgtEl>
                                          <p:spTgt spid="18"/>
                                        </p:tgtEl>
                                        <p:attrNameLst>
                                          <p:attrName>ppt_x</p:attrName>
                                          <p:attrName>ppt_y</p:attrName>
                                        </p:attrNameLst>
                                      </p:cBhvr>
                                      <p:rCtr x="2014" y="-787"/>
                                    </p:animMotion>
                                  </p:childTnLst>
                                </p:cTn>
                              </p:par>
                            </p:childTnLst>
                          </p:cTn>
                        </p:par>
                        <p:par>
                          <p:cTn id="55" fill="hold">
                            <p:stCondLst>
                              <p:cond delay="17750"/>
                            </p:stCondLst>
                            <p:childTnLst>
                              <p:par>
                                <p:cTn id="56" presetID="10" presetClass="exit" presetSubtype="0" fill="hold" nodeType="afterEffect">
                                  <p:stCondLst>
                                    <p:cond delay="0"/>
                                  </p:stCondLst>
                                  <p:childTnLst>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9" ma:contentTypeDescription="Create a new document." ma:contentTypeScope="" ma:versionID="035f6ee8f22c05ca80f799d23f257d8c">
  <xsd:schema xmlns:xsd="http://www.w3.org/2001/XMLSchema" xmlns:xs="http://www.w3.org/2001/XMLSchema" xmlns:p="http://schemas.microsoft.com/office/2006/metadata/properties" xmlns:ns2="359a9a00-a290-4288-b116-4b5872e28cb1" targetNamespace="http://schemas.microsoft.com/office/2006/metadata/properties" ma:root="true" ma:fieldsID="ffdd8a9f9d930122894cbda9b3988e87" ns2:_="">
    <xsd:import namespace="359a9a00-a290-4288-b116-4b5872e28c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323AC9-E77D-4B1B-93BF-460C3761DB98}"/>
</file>

<file path=customXml/itemProps2.xml><?xml version="1.0" encoding="utf-8"?>
<ds:datastoreItem xmlns:ds="http://schemas.openxmlformats.org/officeDocument/2006/customXml" ds:itemID="{D1F2F9AA-7B92-4D3E-8748-211BD441CB0D}"/>
</file>

<file path=customXml/itemProps3.xml><?xml version="1.0" encoding="utf-8"?>
<ds:datastoreItem xmlns:ds="http://schemas.openxmlformats.org/officeDocument/2006/customXml" ds:itemID="{E40FC7C8-60D7-46AE-8736-C7C5FCB04FA3}"/>
</file>

<file path=docProps/app.xml><?xml version="1.0" encoding="utf-8"?>
<Properties xmlns="http://schemas.openxmlformats.org/officeDocument/2006/extended-properties" xmlns:vt="http://schemas.openxmlformats.org/officeDocument/2006/docPropsVTypes">
  <Template>Twinkl%20Phonics%20PowerPoint%20Template</Template>
  <TotalTime>388</TotalTime>
  <Words>703</Words>
  <Application>Microsoft Office PowerPoint</Application>
  <PresentationFormat>On-screen Show (4:3)</PresentationFormat>
  <Paragraphs>152</Paragraphs>
  <Slides>37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Tuffy-TTF</vt:lpstr>
      <vt:lpstr>Twinkl</vt:lpstr>
      <vt:lpstr>Twinkl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Marcus Hood</dc:creator>
  <cp:lastModifiedBy>Marcus Hood</cp:lastModifiedBy>
  <cp:revision>33</cp:revision>
  <dcterms:created xsi:type="dcterms:W3CDTF">2018-10-16T14:38:23Z</dcterms:created>
  <dcterms:modified xsi:type="dcterms:W3CDTF">2018-10-18T12:05:56Z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0x010100C5A4156D36BFEA46BAE60ABF9D9F893B</vt:lpwstr>
  </property>
</Properties>
</file>