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406" r:id="rId2"/>
    <p:sldId id="258" r:id="rId3"/>
    <p:sldId id="294" r:id="rId4"/>
    <p:sldId id="390" r:id="rId5"/>
    <p:sldId id="314" r:id="rId6"/>
    <p:sldId id="391" r:id="rId7"/>
    <p:sldId id="305" r:id="rId8"/>
    <p:sldId id="392" r:id="rId9"/>
    <p:sldId id="393" r:id="rId10"/>
    <p:sldId id="394" r:id="rId11"/>
    <p:sldId id="395" r:id="rId12"/>
    <p:sldId id="396" r:id="rId13"/>
    <p:sldId id="368" r:id="rId14"/>
    <p:sldId id="309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369" r:id="rId24"/>
    <p:sldId id="405" r:id="rId25"/>
    <p:sldId id="308" r:id="rId26"/>
    <p:sldId id="267" r:id="rId27"/>
  </p:sldIdLst>
  <p:sldSz cx="9144000" cy="6858000" type="screen4x3"/>
  <p:notesSz cx="6858000" cy="9144000"/>
  <p:embeddedFontLst>
    <p:embeddedFont>
      <p:font typeface="Twinkl SemiBold" pitchFamily="2" charset="0"/>
      <p:bold r:id="rId30"/>
    </p:embeddedFont>
    <p:embeddedFont>
      <p:font typeface="Twinkl" pitchFamily="2" charset="0"/>
      <p:regular r:id="rId31"/>
      <p:bold r:id="rId32"/>
    </p:embeddedFont>
    <p:embeddedFont>
      <p:font typeface="Tuffy-TTF" panose="020B0603060100000000" pitchFamily="34" charset="0"/>
      <p:regular r:id="rId33"/>
      <p:bold r:id="rId34"/>
      <p:italic r:id="rId35"/>
      <p:boldItalic r:id="rId3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B07789"/>
    <a:srgbClr val="DAC566"/>
    <a:srgbClr val="FFE76B"/>
    <a:srgbClr val="FBB78F"/>
    <a:srgbClr val="87BD31"/>
    <a:srgbClr val="7767AE"/>
    <a:srgbClr val="653B8F"/>
    <a:srgbClr val="6CBB84"/>
    <a:srgbClr val="EC6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 autoAdjust="0"/>
    <p:restoredTop sz="96357" autoAdjust="0"/>
  </p:normalViewPr>
  <p:slideViewPr>
    <p:cSldViewPr snapToGrid="0">
      <p:cViewPr varScale="1">
        <p:scale>
          <a:sx n="92" d="100"/>
          <a:sy n="92" d="100"/>
        </p:scale>
        <p:origin x="90" y="576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52C670-4608-45EF-B8ED-7E457A832A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E42A7-86B5-43E2-9CA9-EB5A294682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3C1924E-5015-45C7-B4BE-0172955B3108}" type="datetimeFigureOut">
              <a:rPr lang="en-GB"/>
              <a:pPr>
                <a:defRPr/>
              </a:pPr>
              <a:t>13/12/2018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76546-AC25-484A-B964-C6C0FBFD13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5C942-477C-4E6A-9DE3-C4B1EC8D51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2C26D613-07A3-42B1-8DC3-08A6AC75AD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6AD0E-84F6-4054-A5F8-A22C81C3C5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02453-80DF-4D10-837A-4D31087F84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189241E-2185-4CCF-AC1A-1BB89A894728}" type="datetimeFigureOut">
              <a:rPr lang="en-GB"/>
              <a:pPr>
                <a:defRPr/>
              </a:pPr>
              <a:t>13/12/2018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BF264E3-8450-4DF4-89F8-EE62D3477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B0147E-8725-48D1-AD68-37F8A24CA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1EC83-CEDC-4D02-8B53-A8E47D70D9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44B2C-6524-48F4-B72E-FC21AB18D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D20FE342-EECA-43EF-B742-C666C93DFA6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047A5EF-8E74-4271-8E4B-13B8E3A46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2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28E8906-B999-4F24-B138-C9A2370B3A27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03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A69D031-514E-4E41-88CB-12DB18FA6F3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37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01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00D2032-D738-42C0-B098-C342E1F7C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0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26D1AB5-1123-4938-95F1-97E2D761FFC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553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B98880-3D42-4EC4-9DDE-504A001C71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843EBF-5290-4F65-BAB6-82B894F6A6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5" r:id="rId4"/>
    <p:sldLayoutId id="2147483769" r:id="rId5"/>
    <p:sldLayoutId id="214748377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1.png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1.png"/><Relationship Id="rId4" Type="http://schemas.openxmlformats.org/officeDocument/2006/relationships/image" Target="../media/image66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15372" name="Group 17"/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7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3" name="Group 20"/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15376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4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  <p:extLst>
      <p:ext uri="{BB962C8B-B14F-4D97-AF65-F5344CB8AC3E}">
        <p14:creationId xmlns:p14="http://schemas.microsoft.com/office/powerpoint/2010/main" val="295785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635" y="1269856"/>
            <a:ext cx="4356345" cy="35536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4804591" y="251598"/>
            <a:ext cx="210826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181615" y="251598"/>
            <a:ext cx="273023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906822" y="5263410"/>
            <a:ext cx="7516474" cy="73166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u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and </a:t>
            </a:r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r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are partners. They say </a:t>
            </a:r>
            <a:r>
              <a:rPr lang="en-GB" sz="2800" b="1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  <p:pic>
        <p:nvPicPr>
          <p:cNvPr id="3" name="ER (IR &amp; U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0527" y="-764858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6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  <p:bldP spid="10" grpId="0"/>
      <p:bldP spid="10" grpId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5" name="House button">
            <a:extLst>
              <a:ext uri="{FF2B5EF4-FFF2-40B4-BE49-F238E27FC236}">
                <a16:creationId xmlns:a16="http://schemas.microsoft.com/office/drawing/2014/main" id="{8299F129-E3E9-48B7-85F1-C0BFCC271A94}"/>
              </a:ext>
            </a:extLst>
          </p:cNvPr>
          <p:cNvGrpSpPr/>
          <p:nvPr/>
        </p:nvGrpSpPr>
        <p:grpSpPr>
          <a:xfrm>
            <a:off x="2771800" y="876647"/>
            <a:ext cx="3960440" cy="4968552"/>
            <a:chOff x="7380312" y="909142"/>
            <a:chExt cx="3960440" cy="4968552"/>
          </a:xfrm>
        </p:grpSpPr>
        <p:sp>
          <p:nvSpPr>
            <p:cNvPr id="16" name="Rectangle: Rounded Corners 11">
              <a:extLst>
                <a:ext uri="{FF2B5EF4-FFF2-40B4-BE49-F238E27FC236}">
                  <a16:creationId xmlns:a16="http://schemas.microsoft.com/office/drawing/2014/main" id="{DF0D2D03-A1D1-4916-85F2-38F482123221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617F1F-6FBE-4265-B8C2-E64DAF7A4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2716696"/>
              <a:ext cx="2163512" cy="1764842"/>
            </a:xfrm>
            <a:prstGeom prst="rect">
              <a:avLst/>
            </a:prstGeom>
          </p:spPr>
        </p:pic>
      </p:grpSp>
      <p:sp>
        <p:nvSpPr>
          <p:cNvPr id="18" name="h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2771800" y="876647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900" dirty="0" err="1">
                <a:solidFill>
                  <a:schemeClr val="tx1"/>
                </a:solidFill>
              </a:rPr>
              <a:t>ur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id="{CEB6AD45-9A45-487F-8955-EC14DAE64A54}"/>
              </a:ext>
            </a:extLst>
          </p:cNvPr>
          <p:cNvSpPr/>
          <p:nvPr/>
        </p:nvSpPr>
        <p:spPr>
          <a:xfrm>
            <a:off x="2555776" y="686061"/>
            <a:ext cx="4392488" cy="5433851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CB4793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2" grpId="2" animBg="1"/>
      <p:bldP spid="22" grpId="3" animBg="1"/>
      <p:bldP spid="22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09A5B2B0-C335-4AE7-9CAD-B03432A68BE7}"/>
              </a:ext>
            </a:extLst>
          </p:cNvPr>
          <p:cNvSpPr/>
          <p:nvPr/>
        </p:nvSpPr>
        <p:spPr>
          <a:xfrm flipH="1">
            <a:off x="1823854" y="1473200"/>
            <a:ext cx="4787998" cy="79005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Pretend to open a purse.</a:t>
            </a:r>
          </a:p>
        </p:txBody>
      </p:sp>
      <p:sp>
        <p:nvSpPr>
          <p:cNvPr id="23" name="Speech Bubble">
            <a:extLst>
              <a:ext uri="{FF2B5EF4-FFF2-40B4-BE49-F238E27FC236}">
                <a16:creationId xmlns:a16="http://schemas.microsoft.com/office/drawing/2014/main" id="{B63F4234-E68A-49FB-8C5E-F0F4DC9430E7}"/>
              </a:ext>
            </a:extLst>
          </p:cNvPr>
          <p:cNvSpPr/>
          <p:nvPr/>
        </p:nvSpPr>
        <p:spPr>
          <a:xfrm flipH="1">
            <a:off x="2533741" y="2740595"/>
            <a:ext cx="3737961" cy="904430"/>
          </a:xfrm>
          <a:prstGeom prst="wedgeRoundRectCallout">
            <a:avLst>
              <a:gd name="adj1" fmla="val -63201"/>
              <a:gd name="adj2" fmla="val -627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Say ‘</a:t>
            </a:r>
            <a:r>
              <a:rPr lang="en-GB" sz="32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32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32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’.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0448B6-D6AA-4120-AF5B-C58F41C3D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04" y="1269481"/>
            <a:ext cx="1565111" cy="487124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 txBox="1">
            <a:spLocks/>
          </p:cNvSpPr>
          <p:nvPr/>
        </p:nvSpPr>
        <p:spPr>
          <a:xfrm>
            <a:off x="461962" y="579507"/>
            <a:ext cx="8220075" cy="62928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Twinkl SemiBold" pitchFamily="2" charset="0"/>
              </a:rPr>
              <a:t>Action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1895309" y="3931920"/>
            <a:ext cx="1137153" cy="246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3649276" y="3931920"/>
            <a:ext cx="113715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26056" r="28315" b="28667"/>
          <a:stretch/>
        </p:blipFill>
        <p:spPr>
          <a:xfrm>
            <a:off x="4844210" y="2687263"/>
            <a:ext cx="2562429" cy="3248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4" b="19851"/>
          <a:stretch/>
        </p:blipFill>
        <p:spPr>
          <a:xfrm>
            <a:off x="839709" y="2713146"/>
            <a:ext cx="4931805" cy="32226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0A562F-799F-4A81-8A27-E041E185342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7B66C8-844C-4FD3-8DB8-70589E3775AE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DD8092-B084-4609-93B2-0D753F2235D3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355871" y="1471910"/>
            <a:ext cx="465383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 err="1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ur</a:t>
            </a:r>
            <a:endParaRPr lang="en-GB" sz="344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14" name="Oval 1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 txBox="1">
            <a:spLocks/>
          </p:cNvSpPr>
          <p:nvPr/>
        </p:nvSpPr>
        <p:spPr>
          <a:xfrm>
            <a:off x="487948" y="629299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Twinkl SemiBold" pitchFamily="2" charset="0"/>
              </a:rPr>
              <a:t>Write the Letters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64028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Down one umbrella handle, up and down the other.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Down the robot’s body, up and over it’s arm.</a:t>
            </a:r>
          </a:p>
        </p:txBody>
      </p:sp>
      <p:grpSp>
        <p:nvGrpSpPr>
          <p:cNvPr id="18" name="Write Action">
            <a:extLst>
              <a:ext uri="{FF2B5EF4-FFF2-40B4-BE49-F238E27FC236}">
                <a16:creationId xmlns:a16="http://schemas.microsoft.com/office/drawing/2014/main" id="{59A4B36C-D4AD-4A28-8D66-C84181668F71}"/>
              </a:ext>
            </a:extLst>
          </p:cNvPr>
          <p:cNvGrpSpPr/>
          <p:nvPr/>
        </p:nvGrpSpPr>
        <p:grpSpPr>
          <a:xfrm>
            <a:off x="6914614" y="5517232"/>
            <a:ext cx="1545818" cy="720080"/>
            <a:chOff x="6914614" y="5517232"/>
            <a:chExt cx="1545818" cy="720080"/>
          </a:xfrm>
        </p:grpSpPr>
        <p:grpSp>
          <p:nvGrpSpPr>
            <p:cNvPr id="19" name="Write action">
              <a:extLst>
                <a:ext uri="{FF2B5EF4-FFF2-40B4-BE49-F238E27FC236}">
                  <a16:creationId xmlns:a16="http://schemas.microsoft.com/office/drawing/2014/main" id="{31557B25-6165-45BD-A3F4-FE271F6E7637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24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solidFill>
                <a:srgbClr val="CB479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B4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4B4860-B190-4D4F-9A93-6988FBF0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5517232"/>
              <a:ext cx="504056" cy="50248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80" y="2763423"/>
            <a:ext cx="948930" cy="9459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3" y="2763422"/>
            <a:ext cx="948930" cy="945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28571" decel="2857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0.00225 0.23334 C -0.00121 0.23727 -3.05556E-6 0.24144 0.00104 0.24537 C 0.00191 0.24838 0.00139 0.25278 0.0033 0.25463 C 0.00452 0.25556 0.00556 0.25695 0.00677 0.25764 C 0.00903 0.2588 0.01164 0.2588 0.01354 0.26065 C 0.01806 0.26459 0.01563 0.26297 0.02032 0.26528 C 0.02761 0.26459 0.03577 0.26482 0.04306 0.26204 C 0.04549 0.26134 0.04792 0.26088 0.05 0.25903 C 0.06511 0.2456 0.04271 0.26505 0.05677 0.25463 C 0.06858 0.24584 0.05938 0.25047 0.06702 0.24699 L 0.0875 0.22871 L 0.09098 0.2257 C 0.09202 0.22477 0.09306 0.22338 0.09427 0.22269 C 0.09549 0.22222 0.0967 0.22199 0.09775 0.2213 C 0.10018 0.21945 0.10226 0.21713 0.10452 0.21505 L 0.11129 0.20903 L 0.11476 0.20602 L 0.11823 0.20301 C 0.12327 0.19283 0.11719 0.20278 0.12379 0.19699 C 0.12518 0.19584 0.12726 0.19236 0.12726 0.19259 L 0.13073 -0.00903 C 0.13108 0.07269 0.13143 0.15463 0.13177 0.23634 C 0.13334 0.24051 0.1342 0.24491 0.13629 0.24838 C 0.1382 0.25139 0.14098 0.25255 0.14323 0.25463 C 0.14427 0.25556 0.14532 0.25695 0.14653 0.25764 C 0.15157 0.25972 0.14879 0.2588 0.15452 0.26065 C 0.16181 0.26019 0.16893 0.26019 0.17622 0.25903 C 0.17848 0.2588 0.18299 0.25602 0.18299 0.25625 C 0.1842 0.25463 0.18507 0.25278 0.18646 0.25162 C 0.18733 0.2507 0.18872 0.2507 0.18976 0.25 C 0.19341 0.24746 0.19289 0.24792 0.19445 0.24398 " pathEditMode="relative" rAng="0" ptsTypes="AAAAAAAAAAAAAAAAAAAAAAAAAAAAAAAA">
                                      <p:cBhvr>
                                        <p:cTn id="10" dur="4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50"/>
                            </p:stCondLst>
                            <p:childTnLst>
                              <p:par>
                                <p:cTn id="20" presetID="0" presetClass="path" presetSubtype="0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0225 0.28634 L 0.00225 0.12268 C 0.00416 0.11898 0.00555 0.11504 0.00781 0.11203 C 0.00868 0.11088 0.01041 0.11157 0.01128 0.11041 C 0.01215 0.10926 0.0118 0.1074 0.0125 0.10602 C 0.0158 0.09768 0.01632 0.09791 0.02031 0.09236 C 0.02083 0.09074 0.021 0.08912 0.02152 0.08773 C 0.02291 0.08449 0.02448 0.08171 0.02604 0.0787 L 0.0283 0.07407 C 0.02916 0.07268 0.02951 0.0706 0.03055 0.06967 C 0.03281 0.06759 0.03541 0.0662 0.0375 0.06342 C 0.03854 0.06203 0.03941 0.05995 0.0408 0.05903 C 0.04288 0.0574 0.04531 0.05694 0.04774 0.05602 C 0.04878 0.05532 0.05 0.05532 0.05104 0.0544 C 0.06076 0.04583 0.04843 0.05625 0.05781 0.04977 C 0.0592 0.04907 0.06007 0.04768 0.06128 0.04676 C 0.06128 0.04699 0.06979 0.04305 0.07152 0.04236 L 0.075 0.04074 C 0.07604 0.04028 0.07725 0.03958 0.0783 0.03935 C 0.07986 0.03865 0.08142 0.03842 0.08298 0.03773 C 0.08524 0.0368 0.08732 0.03472 0.08975 0.03472 L 0.14097 0.03472 " pathEditMode="relative" rAng="0" ptsTypes="AAAAAAAAAAAAAAAAAAAAAAA">
                                      <p:cBhvr>
                                        <p:cTn id="21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1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68F3AEEA-49C4-4F1B-9672-6E313E36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Let’s Sing!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1557267" y="2061595"/>
            <a:ext cx="6029466" cy="2992062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(To the tune of ‘Merrily We Roll Along’)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We are saving up for things,</a:t>
            </a:r>
          </a:p>
          <a:p>
            <a:pPr algn="ctr"/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ur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We are saving up for things,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Money in our purse.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0448B6-D6AA-4120-AF5B-C58F41C3D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5" y="1990465"/>
            <a:ext cx="1067919" cy="3323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62" y="1990465"/>
            <a:ext cx="1080078" cy="3323790"/>
          </a:xfrm>
          <a:prstGeom prst="rect">
            <a:avLst/>
          </a:prstGeom>
        </p:spPr>
      </p:pic>
      <p:grpSp>
        <p:nvGrpSpPr>
          <p:cNvPr id="9" name="Show button">
            <a:extLst>
              <a:ext uri="{FF2B5EF4-FFF2-40B4-BE49-F238E27FC236}">
                <a16:creationId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285074" y="5534675"/>
            <a:ext cx="2128833" cy="666848"/>
            <a:chOff x="6285074" y="5534675"/>
            <a:chExt cx="2128833" cy="666848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285074" y="5650938"/>
              <a:ext cx="172932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" name="Merri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" y="906463"/>
            <a:ext cx="609600" cy="609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91FAD87-BFF0-48D6-841B-C58E0406A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Spending Time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27CCA6-EBFD-432C-8673-797EEB75944C}"/>
              </a:ext>
            </a:extLst>
          </p:cNvPr>
          <p:cNvSpPr/>
          <p:nvPr/>
        </p:nvSpPr>
        <p:spPr>
          <a:xfrm>
            <a:off x="809625" y="1473200"/>
            <a:ext cx="7515225" cy="112932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Sam is at the shop, ready to buy her new cricket ball but has seen some other things she might spend her money on.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Can you read the labels in the shop?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48" y="2703006"/>
            <a:ext cx="5058704" cy="357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1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"/>
          <a:stretch/>
        </p:blipFill>
        <p:spPr>
          <a:xfrm>
            <a:off x="509301" y="484730"/>
            <a:ext cx="8132281" cy="5885924"/>
          </a:xfrm>
          <a:prstGeom prst="roundRect">
            <a:avLst>
              <a:gd name="adj" fmla="val 1985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8666">
            <a:off x="4036143" y="2378575"/>
            <a:ext cx="3053036" cy="1814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256" r="100000">
                        <a14:foregroundMark x1="24186" y1="24843" x2="57984" y2="99686"/>
                        <a14:foregroundMark x1="24031" y1="24528" x2="37054" y2="2830"/>
                        <a14:foregroundMark x1="55349" y1="2516" x2="55349" y2="2516"/>
                        <a14:foregroundMark x1="36589" y1="3145" x2="36589" y2="3145"/>
                        <a14:foregroundMark x1="55194" y1="2201" x2="55194" y2="2201"/>
                        <a14:foregroundMark x1="36589" y1="2201" x2="54884" y2="629"/>
                        <a14:foregroundMark x1="68062" y1="2830" x2="87752" y2="20440"/>
                        <a14:foregroundMark x1="87132" y1="19497" x2="99845" y2="31761"/>
                        <a14:foregroundMark x1="99070" y1="30818" x2="99845" y2="82704"/>
                        <a14:foregroundMark x1="99070" y1="84591" x2="86357" y2="99371"/>
                        <a14:foregroundMark x1="91008" y1="93082" x2="85116" y2="99686"/>
                        <a14:foregroundMark x1="85581" y1="98742" x2="62171" y2="99371"/>
                        <a14:foregroundMark x1="74419" y1="97170" x2="59690" y2="69182"/>
                        <a14:foregroundMark x1="73178" y1="75472" x2="52403" y2="74843"/>
                        <a14:foregroundMark x1="61085" y1="48113" x2="47597" y2="63522"/>
                        <a14:foregroundMark x1="58450" y1="63836" x2="50388" y2="72956"/>
                        <a14:foregroundMark x1="30853" y1="25786" x2="38915" y2="36478"/>
                        <a14:foregroundMark x1="38760" y1="22327" x2="46202" y2="36164"/>
                        <a14:foregroundMark x1="43101" y1="11006" x2="48217" y2="20755"/>
                        <a14:foregroundMark x1="53643" y1="10377" x2="67132" y2="4717"/>
                        <a14:foregroundMark x1="43101" y1="14465" x2="38605" y2="14465"/>
                        <a14:foregroundMark x1="44341" y1="35535" x2="48527" y2="55975"/>
                        <a14:backgroundMark x1="25891" y1="30818" x2="24341" y2="27358"/>
                        <a14:backgroundMark x1="25736" y1="30818" x2="29147" y2="38050"/>
                        <a14:backgroundMark x1="29767" y1="39937" x2="29767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3"/>
          <a:stretch/>
        </p:blipFill>
        <p:spPr>
          <a:xfrm rot="18715910">
            <a:off x="557975" y="4579287"/>
            <a:ext cx="3024940" cy="1977032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18" name="TextBox 17"/>
          <p:cNvSpPr txBox="1"/>
          <p:nvPr/>
        </p:nvSpPr>
        <p:spPr>
          <a:xfrm rot="20510062">
            <a:off x="1466993" y="4857750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winkl SemiBold" pitchFamily="2" charset="0"/>
              </a:rPr>
              <a:t>turnip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018649" y="5503822"/>
            <a:ext cx="364656" cy="1279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846196" y="5631784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539327" y="5402517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766546" y="5338147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2991489" y="5264929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36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1F85048-B2E7-4C06-A892-3E6F055133D7}"/>
              </a:ext>
            </a:extLst>
          </p:cNvPr>
          <p:cNvSpPr/>
          <p:nvPr/>
        </p:nvSpPr>
        <p:spPr>
          <a:xfrm>
            <a:off x="7716982" y="227397"/>
            <a:ext cx="639901" cy="504056"/>
          </a:xfrm>
          <a:prstGeom prst="ellipse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CAC19D-1A75-4D8C-A06C-CE640E991BC9}"/>
              </a:ext>
            </a:extLst>
          </p:cNvPr>
          <p:cNvSpPr/>
          <p:nvPr/>
        </p:nvSpPr>
        <p:spPr>
          <a:xfrm>
            <a:off x="8036933" y="227397"/>
            <a:ext cx="1107064" cy="504056"/>
          </a:xfrm>
          <a:prstGeom prst="rect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anchor="ctr"/>
          <a:lstStyle/>
          <a:p>
            <a:pPr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80234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"/>
          <a:stretch/>
        </p:blipFill>
        <p:spPr>
          <a:xfrm>
            <a:off x="509301" y="484730"/>
            <a:ext cx="8132281" cy="5885924"/>
          </a:xfrm>
          <a:prstGeom prst="roundRect">
            <a:avLst>
              <a:gd name="adj" fmla="val 1985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8666">
            <a:off x="4036143" y="2378575"/>
            <a:ext cx="3053036" cy="181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6" y="1056688"/>
            <a:ext cx="2150348" cy="2913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3256" r="100000">
                        <a14:foregroundMark x1="24186" y1="24843" x2="57984" y2="99686"/>
                        <a14:foregroundMark x1="24031" y1="24528" x2="37054" y2="2830"/>
                        <a14:foregroundMark x1="55349" y1="2516" x2="55349" y2="2516"/>
                        <a14:foregroundMark x1="36589" y1="3145" x2="36589" y2="3145"/>
                        <a14:foregroundMark x1="55194" y1="2201" x2="55194" y2="2201"/>
                        <a14:foregroundMark x1="36589" y1="2201" x2="54884" y2="629"/>
                        <a14:foregroundMark x1="68062" y1="2830" x2="87752" y2="20440"/>
                        <a14:foregroundMark x1="87132" y1="19497" x2="99845" y2="31761"/>
                        <a14:foregroundMark x1="99070" y1="30818" x2="99845" y2="82704"/>
                        <a14:foregroundMark x1="99070" y1="84591" x2="86357" y2="99371"/>
                        <a14:foregroundMark x1="91008" y1="93082" x2="85116" y2="99686"/>
                        <a14:foregroundMark x1="85581" y1="98742" x2="62171" y2="99371"/>
                        <a14:foregroundMark x1="74419" y1="97170" x2="59690" y2="69182"/>
                        <a14:foregroundMark x1="73178" y1="75472" x2="52403" y2="74843"/>
                        <a14:foregroundMark x1="61085" y1="48113" x2="47597" y2="63522"/>
                        <a14:foregroundMark x1="58450" y1="63836" x2="50388" y2="72956"/>
                        <a14:foregroundMark x1="30853" y1="25786" x2="38915" y2="36478"/>
                        <a14:foregroundMark x1="38760" y1="22327" x2="46202" y2="36164"/>
                        <a14:foregroundMark x1="43101" y1="11006" x2="48217" y2="20755"/>
                        <a14:foregroundMark x1="53643" y1="10377" x2="67132" y2="4717"/>
                        <a14:foregroundMark x1="43101" y1="14465" x2="38605" y2="14465"/>
                        <a14:foregroundMark x1="44341" y1="35535" x2="48527" y2="55975"/>
                        <a14:backgroundMark x1="25891" y1="30818" x2="24341" y2="27358"/>
                        <a14:backgroundMark x1="25736" y1="30818" x2="29147" y2="38050"/>
                        <a14:backgroundMark x1="29767" y1="39937" x2="29767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3"/>
          <a:stretch/>
        </p:blipFill>
        <p:spPr>
          <a:xfrm rot="18715910">
            <a:off x="557975" y="4579287"/>
            <a:ext cx="3024940" cy="1977032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12" name="TextBox 11"/>
          <p:cNvSpPr txBox="1"/>
          <p:nvPr/>
        </p:nvSpPr>
        <p:spPr>
          <a:xfrm rot="20510062">
            <a:off x="1257671" y="4886807"/>
            <a:ext cx="2115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Twinkl SemiBold" pitchFamily="2" charset="0"/>
              </a:rPr>
              <a:t>surf top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847269" y="5556162"/>
            <a:ext cx="364656" cy="1279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698414" y="5684124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309042" y="5470028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594134" y="5371071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797122" y="5300496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020618" y="5230110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8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"/>
          <a:stretch/>
        </p:blipFill>
        <p:spPr>
          <a:xfrm>
            <a:off x="509301" y="484730"/>
            <a:ext cx="8132281" cy="5885924"/>
          </a:xfrm>
          <a:prstGeom prst="roundRect">
            <a:avLst>
              <a:gd name="adj" fmla="val 1985"/>
            </a:avLst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 err="1">
                  <a:solidFill>
                    <a:schemeClr val="bg1"/>
                  </a:solidFill>
                </a:rPr>
                <a:t>Teah</a:t>
              </a:r>
              <a:endParaRPr lang="en-GB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8666">
            <a:off x="4036143" y="2378575"/>
            <a:ext cx="3053036" cy="181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6" y="1056688"/>
            <a:ext cx="2150348" cy="2913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67" y="1154575"/>
            <a:ext cx="1937970" cy="3209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3256" r="100000">
                        <a14:foregroundMark x1="24186" y1="24843" x2="57984" y2="99686"/>
                        <a14:foregroundMark x1="24031" y1="24528" x2="37054" y2="2830"/>
                        <a14:foregroundMark x1="55349" y1="2516" x2="55349" y2="2516"/>
                        <a14:foregroundMark x1="36589" y1="3145" x2="36589" y2="3145"/>
                        <a14:foregroundMark x1="55194" y1="2201" x2="55194" y2="2201"/>
                        <a14:foregroundMark x1="36589" y1="2201" x2="54884" y2="629"/>
                        <a14:foregroundMark x1="68062" y1="2830" x2="87752" y2="20440"/>
                        <a14:foregroundMark x1="87132" y1="19497" x2="99845" y2="31761"/>
                        <a14:foregroundMark x1="99070" y1="30818" x2="99845" y2="82704"/>
                        <a14:foregroundMark x1="99070" y1="84591" x2="86357" y2="99371"/>
                        <a14:foregroundMark x1="91008" y1="93082" x2="85116" y2="99686"/>
                        <a14:foregroundMark x1="85581" y1="98742" x2="62171" y2="99371"/>
                        <a14:foregroundMark x1="74419" y1="97170" x2="59690" y2="69182"/>
                        <a14:foregroundMark x1="73178" y1="75472" x2="52403" y2="74843"/>
                        <a14:foregroundMark x1="61085" y1="48113" x2="47597" y2="63522"/>
                        <a14:foregroundMark x1="58450" y1="63836" x2="50388" y2="72956"/>
                        <a14:foregroundMark x1="30853" y1="25786" x2="38915" y2="36478"/>
                        <a14:foregroundMark x1="38760" y1="22327" x2="46202" y2="36164"/>
                        <a14:foregroundMark x1="43101" y1="11006" x2="48217" y2="20755"/>
                        <a14:foregroundMark x1="53643" y1="10377" x2="67132" y2="4717"/>
                        <a14:foregroundMark x1="43101" y1="14465" x2="38605" y2="14465"/>
                        <a14:foregroundMark x1="44341" y1="35535" x2="48527" y2="55975"/>
                        <a14:backgroundMark x1="25891" y1="30818" x2="24341" y2="27358"/>
                        <a14:backgroundMark x1="25736" y1="30818" x2="29147" y2="38050"/>
                        <a14:backgroundMark x1="29767" y1="39937" x2="29767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3"/>
          <a:stretch/>
        </p:blipFill>
        <p:spPr>
          <a:xfrm rot="18715910">
            <a:off x="557975" y="4579287"/>
            <a:ext cx="3024940" cy="1977032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12" name="TextBox 11"/>
          <p:cNvSpPr txBox="1"/>
          <p:nvPr/>
        </p:nvSpPr>
        <p:spPr>
          <a:xfrm rot="20510062">
            <a:off x="1466993" y="4857750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winkl SemiBold" pitchFamily="2" charset="0"/>
              </a:rPr>
              <a:t>urn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26063" y="5482493"/>
            <a:ext cx="364656" cy="1279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57759" y="5357523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"/>
          <a:stretch/>
        </p:blipFill>
        <p:spPr>
          <a:xfrm>
            <a:off x="509301" y="484730"/>
            <a:ext cx="8132281" cy="5885924"/>
          </a:xfrm>
          <a:prstGeom prst="roundRect">
            <a:avLst>
              <a:gd name="adj" fmla="val 1985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8666">
            <a:off x="4036143" y="2378575"/>
            <a:ext cx="3053036" cy="181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6" y="1056688"/>
            <a:ext cx="2150348" cy="2913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67" y="1154575"/>
            <a:ext cx="1937970" cy="3209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8" y="1056688"/>
            <a:ext cx="2124613" cy="3961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256" r="100000">
                        <a14:foregroundMark x1="24186" y1="24843" x2="57984" y2="99686"/>
                        <a14:foregroundMark x1="24031" y1="24528" x2="37054" y2="2830"/>
                        <a14:foregroundMark x1="55349" y1="2516" x2="55349" y2="2516"/>
                        <a14:foregroundMark x1="36589" y1="3145" x2="36589" y2="3145"/>
                        <a14:foregroundMark x1="55194" y1="2201" x2="55194" y2="2201"/>
                        <a14:foregroundMark x1="36589" y1="2201" x2="54884" y2="629"/>
                        <a14:foregroundMark x1="68062" y1="2830" x2="87752" y2="20440"/>
                        <a14:foregroundMark x1="87132" y1="19497" x2="99845" y2="31761"/>
                        <a14:foregroundMark x1="99070" y1="30818" x2="99845" y2="82704"/>
                        <a14:foregroundMark x1="99070" y1="84591" x2="86357" y2="99371"/>
                        <a14:foregroundMark x1="91008" y1="93082" x2="85116" y2="99686"/>
                        <a14:foregroundMark x1="85581" y1="98742" x2="62171" y2="99371"/>
                        <a14:foregroundMark x1="74419" y1="97170" x2="59690" y2="69182"/>
                        <a14:foregroundMark x1="73178" y1="75472" x2="52403" y2="74843"/>
                        <a14:foregroundMark x1="61085" y1="48113" x2="47597" y2="63522"/>
                        <a14:foregroundMark x1="58450" y1="63836" x2="50388" y2="72956"/>
                        <a14:foregroundMark x1="30853" y1="25786" x2="38915" y2="36478"/>
                        <a14:foregroundMark x1="38760" y1="22327" x2="46202" y2="36164"/>
                        <a14:foregroundMark x1="43101" y1="11006" x2="48217" y2="20755"/>
                        <a14:foregroundMark x1="53643" y1="10377" x2="67132" y2="4717"/>
                        <a14:foregroundMark x1="43101" y1="14465" x2="38605" y2="14465"/>
                        <a14:foregroundMark x1="44341" y1="35535" x2="48527" y2="55975"/>
                        <a14:backgroundMark x1="25891" y1="30818" x2="24341" y2="27358"/>
                        <a14:backgroundMark x1="25736" y1="30818" x2="29147" y2="38050"/>
                        <a14:backgroundMark x1="29767" y1="39937" x2="29767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3"/>
          <a:stretch/>
        </p:blipFill>
        <p:spPr>
          <a:xfrm rot="18715910">
            <a:off x="557975" y="4579287"/>
            <a:ext cx="3024940" cy="1977032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12" name="TextBox 11"/>
          <p:cNvSpPr txBox="1"/>
          <p:nvPr/>
        </p:nvSpPr>
        <p:spPr>
          <a:xfrm rot="20510062">
            <a:off x="1423610" y="4917799"/>
            <a:ext cx="178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winkl SemiBold" pitchFamily="2" charset="0"/>
              </a:rPr>
              <a:t>fur coat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908283" y="5567803"/>
            <a:ext cx="284275" cy="943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759428" y="5662152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406806" y="5429887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988556" y="5235775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558965" y="5315751"/>
            <a:ext cx="359164" cy="1141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1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"/>
          <a:stretch/>
        </p:blipFill>
        <p:spPr>
          <a:xfrm>
            <a:off x="509301" y="484730"/>
            <a:ext cx="8132281" cy="5885924"/>
          </a:xfrm>
          <a:prstGeom prst="roundRect">
            <a:avLst>
              <a:gd name="adj" fmla="val 1985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8666">
            <a:off x="4036143" y="2378575"/>
            <a:ext cx="3053036" cy="181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6" y="1056688"/>
            <a:ext cx="2150348" cy="2913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67" y="1154575"/>
            <a:ext cx="1937970" cy="3209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8" y="1056688"/>
            <a:ext cx="2124613" cy="396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73" y="4688661"/>
            <a:ext cx="5545878" cy="1308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3256" r="100000">
                        <a14:foregroundMark x1="24186" y1="24843" x2="57984" y2="99686"/>
                        <a14:foregroundMark x1="24031" y1="24528" x2="37054" y2="2830"/>
                        <a14:foregroundMark x1="55349" y1="2516" x2="55349" y2="2516"/>
                        <a14:foregroundMark x1="36589" y1="3145" x2="36589" y2="3145"/>
                        <a14:foregroundMark x1="55194" y1="2201" x2="55194" y2="2201"/>
                        <a14:foregroundMark x1="36589" y1="2201" x2="54884" y2="629"/>
                        <a14:foregroundMark x1="68062" y1="2830" x2="87752" y2="20440"/>
                        <a14:foregroundMark x1="87132" y1="19497" x2="99845" y2="31761"/>
                        <a14:foregroundMark x1="99070" y1="30818" x2="99845" y2="82704"/>
                        <a14:foregroundMark x1="99070" y1="84591" x2="86357" y2="99371"/>
                        <a14:foregroundMark x1="91008" y1="93082" x2="85116" y2="99686"/>
                        <a14:foregroundMark x1="85581" y1="98742" x2="62171" y2="99371"/>
                        <a14:foregroundMark x1="74419" y1="97170" x2="59690" y2="69182"/>
                        <a14:foregroundMark x1="73178" y1="75472" x2="52403" y2="74843"/>
                        <a14:foregroundMark x1="61085" y1="48113" x2="47597" y2="63522"/>
                        <a14:foregroundMark x1="58450" y1="63836" x2="50388" y2="72956"/>
                        <a14:foregroundMark x1="30853" y1="25786" x2="38915" y2="36478"/>
                        <a14:foregroundMark x1="38760" y1="22327" x2="46202" y2="36164"/>
                        <a14:foregroundMark x1="43101" y1="11006" x2="48217" y2="20755"/>
                        <a14:foregroundMark x1="53643" y1="10377" x2="67132" y2="4717"/>
                        <a14:foregroundMark x1="43101" y1="14465" x2="38605" y2="14465"/>
                        <a14:foregroundMark x1="44341" y1="35535" x2="48527" y2="55975"/>
                        <a14:backgroundMark x1="25891" y1="30818" x2="24341" y2="27358"/>
                        <a14:backgroundMark x1="25736" y1="30818" x2="29147" y2="38050"/>
                        <a14:backgroundMark x1="29767" y1="39937" x2="29767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3"/>
          <a:stretch/>
        </p:blipFill>
        <p:spPr>
          <a:xfrm rot="18715910">
            <a:off x="557975" y="4579287"/>
            <a:ext cx="3024940" cy="1977032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14" name="TextBox 13"/>
          <p:cNvSpPr txBox="1"/>
          <p:nvPr/>
        </p:nvSpPr>
        <p:spPr>
          <a:xfrm rot="20510062">
            <a:off x="1423610" y="4917799"/>
            <a:ext cx="178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winkl SemiBold" pitchFamily="2" charset="0"/>
              </a:rPr>
              <a:t>turf</a:t>
            </a:r>
          </a:p>
        </p:txBody>
      </p:sp>
      <p:sp>
        <p:nvSpPr>
          <p:cNvPr id="18" name="Oval 17"/>
          <p:cNvSpPr/>
          <p:nvPr/>
        </p:nvSpPr>
        <p:spPr>
          <a:xfrm>
            <a:off x="2118715" y="5509863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634556" y="5333973"/>
            <a:ext cx="79976" cy="79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270316" y="5421443"/>
            <a:ext cx="281227" cy="893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72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7"/>
          <a:stretch/>
        </p:blipFill>
        <p:spPr>
          <a:xfrm>
            <a:off x="504331" y="483183"/>
            <a:ext cx="8147300" cy="5887472"/>
          </a:xfrm>
          <a:prstGeom prst="roundRect">
            <a:avLst>
              <a:gd name="adj" fmla="val 2501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16" y="1906115"/>
            <a:ext cx="1643426" cy="3657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20" y="1906115"/>
            <a:ext cx="2253755" cy="365777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950823"/>
            <a:ext cx="7775575" cy="122614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were ready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play cricket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 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den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brand new ball.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,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ur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 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!” shouted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threw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ball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 h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 as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could.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20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00" y="2400446"/>
            <a:ext cx="1609199" cy="3581599"/>
          </a:xfrm>
          <a:prstGeom prst="rect">
            <a:avLst/>
          </a:prstGeom>
        </p:spPr>
      </p:pic>
      <p:grpSp>
        <p:nvGrpSpPr>
          <p:cNvPr id="8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3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065488"/>
            <a:ext cx="382947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‘Sound Buttons On/Off’ to select whether you want to show sound buttons under the caption.</a:t>
            </a:r>
          </a:p>
        </p:txBody>
      </p:sp>
      <p:sp>
        <p:nvSpPr>
          <p:cNvPr id="14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684" y="3981896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87948" y="594605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Twinkl SemiBold" pitchFamily="2" charset="0"/>
              </a:rPr>
              <a:t>Sentence Time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3166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happened when Sam threw her new ball?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Read the sentence then click ‘Show’ to reveal the answer!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9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2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21900" y="4547469"/>
            <a:ext cx="6093130" cy="1009406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Kit got hurt on the foot.</a:t>
            </a:r>
          </a:p>
        </p:txBody>
      </p:sp>
      <p:grpSp>
        <p:nvGrpSpPr>
          <p:cNvPr id="15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8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0512" y="5343053"/>
            <a:ext cx="4082814" cy="82318"/>
            <a:chOff x="2710512" y="5343053"/>
            <a:chExt cx="4082814" cy="82318"/>
          </a:xfrm>
        </p:grpSpPr>
        <p:sp>
          <p:nvSpPr>
            <p:cNvPr id="21" name="Oval 20"/>
            <p:cNvSpPr/>
            <p:nvPr/>
          </p:nvSpPr>
          <p:spPr>
            <a:xfrm>
              <a:off x="2710512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2888620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25971" y="5343053"/>
              <a:ext cx="3217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035297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333767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3547923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725257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4043445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4638389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4922087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298897" y="5343053"/>
              <a:ext cx="3217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5164626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6127036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6711008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98" y="731453"/>
            <a:ext cx="1189528" cy="3556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t="16678" r="9261" b="6832"/>
          <a:stretch/>
        </p:blipFill>
        <p:spPr>
          <a:xfrm>
            <a:off x="516367" y="512437"/>
            <a:ext cx="8111266" cy="5841401"/>
          </a:xfrm>
          <a:prstGeom prst="roundRect">
            <a:avLst>
              <a:gd name="adj" fmla="val 1934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27" y="860612"/>
            <a:ext cx="3069859" cy="47172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3818373"/>
            <a:ext cx="7775575" cy="235858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I’m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so sorry!”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as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ran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over to help.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okay,”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just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rest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minute.”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You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can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have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next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ur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when your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better,”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kindly.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I’ll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try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not 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throw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 as h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next time!”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F04CDD57-C6AE-4618-8E0E-075E4415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923925"/>
            <a:ext cx="8220075" cy="993775"/>
          </a:xfrm>
        </p:spPr>
        <p:txBody>
          <a:bodyPr/>
          <a:lstStyle/>
          <a:p>
            <a:pPr algn="ctr"/>
            <a:r>
              <a:rPr lang="en-GB" altLang="en-US" b="0" dirty="0"/>
              <a:t>Today, we have learnt...</a:t>
            </a:r>
            <a:endParaRPr lang="en-GB" altLang="en-US" sz="200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85BCA-3F50-4BAC-8ADB-C5ED31D5EB6D}"/>
              </a:ext>
            </a:extLst>
          </p:cNvPr>
          <p:cNvSpPr txBox="1"/>
          <p:nvPr/>
        </p:nvSpPr>
        <p:spPr>
          <a:xfrm>
            <a:off x="984372" y="1707155"/>
            <a:ext cx="717525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00" dirty="0" err="1">
                <a:ln w="57150">
                  <a:noFill/>
                </a:ln>
                <a:latin typeface="Twinkl SemiBold" pitchFamily="2" charset="0"/>
              </a:rPr>
              <a:t>ur</a:t>
            </a:r>
            <a:endParaRPr lang="en-GB" sz="19900" dirty="0">
              <a:ln w="57150">
                <a:noFill/>
              </a:ln>
              <a:latin typeface="Twinkl SemiBold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2" y="2047917"/>
            <a:ext cx="1822072" cy="4055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78" y="2233246"/>
            <a:ext cx="2384555" cy="3870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EF17E9-535E-452E-802F-2DEE4AEDF096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FB642C-AC0C-4835-9486-AC78D00B4A16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9BC2E4-0463-48F6-9FC2-0345F739B740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pic>
        <p:nvPicPr>
          <p:cNvPr id="9219" name="Picture 2">
            <a:extLst>
              <a:ext uri="{FF2B5EF4-FFF2-40B4-BE49-F238E27FC236}">
                <a16:creationId xmlns:a16="http://schemas.microsoft.com/office/drawing/2014/main" id="{92D539CC-47CC-44EB-8962-A5362B57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4" y="1704383"/>
            <a:ext cx="1801633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">
            <a:extLst>
              <a:ext uri="{FF2B5EF4-FFF2-40B4-BE49-F238E27FC236}">
                <a16:creationId xmlns:a16="http://schemas.microsoft.com/office/drawing/2014/main" id="{B0FD30A9-908E-473F-AF28-4DCBED034711}"/>
              </a:ext>
            </a:extLst>
          </p:cNvPr>
          <p:cNvSpPr/>
          <p:nvPr/>
        </p:nvSpPr>
        <p:spPr>
          <a:xfrm>
            <a:off x="2168752" y="907370"/>
            <a:ext cx="5832475" cy="896938"/>
          </a:xfrm>
          <a:prstGeom prst="wedgeRoundRectCallout">
            <a:avLst>
              <a:gd name="adj1" fmla="val -41840"/>
              <a:gd name="adj2" fmla="val 9857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sp>
        <p:nvSpPr>
          <p:cNvPr id="15" name="background 2">
            <a:extLst>
              <a:ext uri="{FF2B5EF4-FFF2-40B4-BE49-F238E27FC236}">
                <a16:creationId xmlns:a16="http://schemas.microsoft.com/office/drawing/2014/main" id="{2CA2AF2F-EFB2-4F57-8AF7-73F4327F1A05}"/>
              </a:ext>
            </a:extLst>
          </p:cNvPr>
          <p:cNvSpPr/>
          <p:nvPr/>
        </p:nvSpPr>
        <p:spPr>
          <a:xfrm>
            <a:off x="5995988" y="2308225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C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6" name="PLAY 2">
            <a:extLst>
              <a:ext uri="{FF2B5EF4-FFF2-40B4-BE49-F238E27FC236}">
                <a16:creationId xmlns:a16="http://schemas.microsoft.com/office/drawing/2014/main" id="{25FB4E96-B590-403D-9E06-2E83A114E0C3}"/>
              </a:ext>
            </a:extLst>
          </p:cNvPr>
          <p:cNvGrpSpPr>
            <a:grpSpLocks/>
          </p:cNvGrpSpPr>
          <p:nvPr/>
        </p:nvGrpSpPr>
        <p:grpSpPr bwMode="auto">
          <a:xfrm>
            <a:off x="6754813" y="5502275"/>
            <a:ext cx="735012" cy="735013"/>
            <a:chOff x="6300192" y="2204864"/>
            <a:chExt cx="900100" cy="9001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D9D993-A08D-47E2-8E24-098D31D17DAF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48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13D0F36-0C13-441B-9D64-2A61EC453EE0}"/>
                </a:ext>
              </a:extLst>
            </p:cNvPr>
            <p:cNvSpPr/>
            <p:nvPr/>
          </p:nvSpPr>
          <p:spPr>
            <a:xfrm rot="5400000">
              <a:off x="6559723" y="2417739"/>
              <a:ext cx="550169" cy="474351"/>
            </a:xfrm>
            <a:prstGeom prst="triangl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9" name="background">
            <a:extLst>
              <a:ext uri="{FF2B5EF4-FFF2-40B4-BE49-F238E27FC236}">
                <a16:creationId xmlns:a16="http://schemas.microsoft.com/office/drawing/2014/main" id="{11C5D8FE-547D-4711-8F3D-49F06BCE3DD1}"/>
              </a:ext>
            </a:extLst>
          </p:cNvPr>
          <p:cNvSpPr/>
          <p:nvPr/>
        </p:nvSpPr>
        <p:spPr>
          <a:xfrm>
            <a:off x="3021013" y="2308225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C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20" name="PLAY 1">
            <a:extLst>
              <a:ext uri="{FF2B5EF4-FFF2-40B4-BE49-F238E27FC236}">
                <a16:creationId xmlns:a16="http://schemas.microsoft.com/office/drawing/2014/main" id="{01B03FD2-6E9B-4AC4-AD70-DF3F7EED42B8}"/>
              </a:ext>
            </a:extLst>
          </p:cNvPr>
          <p:cNvGrpSpPr>
            <a:grpSpLocks/>
          </p:cNvGrpSpPr>
          <p:nvPr/>
        </p:nvGrpSpPr>
        <p:grpSpPr bwMode="auto">
          <a:xfrm>
            <a:off x="3763963" y="5502275"/>
            <a:ext cx="736600" cy="735013"/>
            <a:chOff x="6300192" y="2204864"/>
            <a:chExt cx="900100" cy="9001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799628-06C6-4624-A79D-90D747DD737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48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AEB67E8-3381-43F9-9782-74096BA29904}"/>
                </a:ext>
              </a:extLst>
            </p:cNvPr>
            <p:cNvSpPr/>
            <p:nvPr/>
          </p:nvSpPr>
          <p:spPr>
            <a:xfrm rot="5400000">
              <a:off x="6559541" y="2417280"/>
              <a:ext cx="550169" cy="475269"/>
            </a:xfrm>
            <a:prstGeom prst="triangl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32" name="v">
            <a:extLst>
              <a:ext uri="{FF2B5EF4-FFF2-40B4-BE49-F238E27FC236}">
                <a16:creationId xmlns:a16="http://schemas.microsoft.com/office/drawing/2014/main" id="{FDC29B16-6F79-4AF0-9D4E-537D8CAE3B8D}"/>
              </a:ext>
            </a:extLst>
          </p:cNvPr>
          <p:cNvGrpSpPr>
            <a:grpSpLocks/>
          </p:cNvGrpSpPr>
          <p:nvPr/>
        </p:nvGrpSpPr>
        <p:grpSpPr bwMode="auto">
          <a:xfrm>
            <a:off x="3635872" y="2273299"/>
            <a:ext cx="1008062" cy="3036888"/>
            <a:chOff x="771000" y="2195536"/>
            <a:chExt cx="1008454" cy="3035574"/>
          </a:xfrm>
        </p:grpSpPr>
        <p:pic>
          <p:nvPicPr>
            <p:cNvPr id="9271" name="jelly">
              <a:extLst>
                <a:ext uri="{FF2B5EF4-FFF2-40B4-BE49-F238E27FC236}">
                  <a16:creationId xmlns:a16="http://schemas.microsoft.com/office/drawing/2014/main" id="{F2014195-524A-4AC0-9AB7-CA4DD05C5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00" y="3806355"/>
              <a:ext cx="1008454" cy="142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2" name="v">
              <a:extLst>
                <a:ext uri="{FF2B5EF4-FFF2-40B4-BE49-F238E27FC236}">
                  <a16:creationId xmlns:a16="http://schemas.microsoft.com/office/drawing/2014/main" id="{4BEDABE2-3ACA-41C3-B0C0-F0956B3AF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789" y="2195536"/>
              <a:ext cx="731574" cy="1445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v</a:t>
              </a:r>
              <a:endParaRPr lang="en-GB" altLang="en-US" sz="13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w">
            <a:extLst>
              <a:ext uri="{FF2B5EF4-FFF2-40B4-BE49-F238E27FC236}">
                <a16:creationId xmlns:a16="http://schemas.microsoft.com/office/drawing/2014/main" id="{C849717B-E977-46EF-87A7-51931EF0114F}"/>
              </a:ext>
            </a:extLst>
          </p:cNvPr>
          <p:cNvGrpSpPr>
            <a:grpSpLocks/>
          </p:cNvGrpSpPr>
          <p:nvPr/>
        </p:nvGrpSpPr>
        <p:grpSpPr bwMode="auto">
          <a:xfrm>
            <a:off x="3271541" y="2439987"/>
            <a:ext cx="1736725" cy="2703512"/>
            <a:chOff x="2011954" y="2277197"/>
            <a:chExt cx="1737813" cy="2703838"/>
          </a:xfrm>
        </p:grpSpPr>
        <p:pic>
          <p:nvPicPr>
            <p:cNvPr id="9269" name="Picture 47">
              <a:extLst>
                <a:ext uri="{FF2B5EF4-FFF2-40B4-BE49-F238E27FC236}">
                  <a16:creationId xmlns:a16="http://schemas.microsoft.com/office/drawing/2014/main" id="{A7665396-DFB9-4104-BB7A-43A84A73B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954" y="4330825"/>
              <a:ext cx="1737813" cy="65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0" name="w">
              <a:extLst>
                <a:ext uri="{FF2B5EF4-FFF2-40B4-BE49-F238E27FC236}">
                  <a16:creationId xmlns:a16="http://schemas.microsoft.com/office/drawing/2014/main" id="{D275AA93-89D8-4977-A50C-5ED133B25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3270" y="2277197"/>
              <a:ext cx="109837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50" name="x">
            <a:extLst>
              <a:ext uri="{FF2B5EF4-FFF2-40B4-BE49-F238E27FC236}">
                <a16:creationId xmlns:a16="http://schemas.microsoft.com/office/drawing/2014/main" id="{2B00EA26-AB5E-4939-ADC5-D336258A3E8D}"/>
              </a:ext>
            </a:extLst>
          </p:cNvPr>
          <p:cNvGrpSpPr>
            <a:grpSpLocks/>
          </p:cNvGrpSpPr>
          <p:nvPr/>
        </p:nvGrpSpPr>
        <p:grpSpPr bwMode="auto">
          <a:xfrm>
            <a:off x="3454103" y="2352674"/>
            <a:ext cx="1371600" cy="2878138"/>
            <a:chOff x="2220949" y="2271903"/>
            <a:chExt cx="1371084" cy="2876999"/>
          </a:xfrm>
        </p:grpSpPr>
        <p:pic>
          <p:nvPicPr>
            <p:cNvPr id="9267" name="Picture 50">
              <a:extLst>
                <a:ext uri="{FF2B5EF4-FFF2-40B4-BE49-F238E27FC236}">
                  <a16:creationId xmlns:a16="http://schemas.microsoft.com/office/drawing/2014/main" id="{11CAF0A0-9FB3-4974-BB10-24E11DDDC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949" y="3965066"/>
              <a:ext cx="1371084" cy="118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8" name="x">
              <a:extLst>
                <a:ext uri="{FF2B5EF4-FFF2-40B4-BE49-F238E27FC236}">
                  <a16:creationId xmlns:a16="http://schemas.microsoft.com/office/drawing/2014/main" id="{17148CE2-CAB7-4E90-8EDA-D96FD6D38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716593" cy="144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x</a:t>
              </a:r>
            </a:p>
          </p:txBody>
        </p:sp>
      </p:grpSp>
      <p:grpSp>
        <p:nvGrpSpPr>
          <p:cNvPr id="53" name="y">
            <a:extLst>
              <a:ext uri="{FF2B5EF4-FFF2-40B4-BE49-F238E27FC236}">
                <a16:creationId xmlns:a16="http://schemas.microsoft.com/office/drawing/2014/main" id="{C513569E-9ABB-494C-B63B-55346BCF40E0}"/>
              </a:ext>
            </a:extLst>
          </p:cNvPr>
          <p:cNvGrpSpPr>
            <a:grpSpLocks/>
          </p:cNvGrpSpPr>
          <p:nvPr/>
        </p:nvGrpSpPr>
        <p:grpSpPr bwMode="auto">
          <a:xfrm>
            <a:off x="3730328" y="2327274"/>
            <a:ext cx="819150" cy="2928938"/>
            <a:chOff x="2511364" y="2271903"/>
            <a:chExt cx="818530" cy="2929124"/>
          </a:xfrm>
        </p:grpSpPr>
        <p:pic>
          <p:nvPicPr>
            <p:cNvPr id="9265" name="Picture 53">
              <a:extLst>
                <a:ext uri="{FF2B5EF4-FFF2-40B4-BE49-F238E27FC236}">
                  <a16:creationId xmlns:a16="http://schemas.microsoft.com/office/drawing/2014/main" id="{4A8444EB-2BA6-4089-8E1B-2E969B036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364" y="3783676"/>
              <a:ext cx="751484" cy="141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6" name="y">
              <a:extLst>
                <a:ext uri="{FF2B5EF4-FFF2-40B4-BE49-F238E27FC236}">
                  <a16:creationId xmlns:a16="http://schemas.microsoft.com/office/drawing/2014/main" id="{521A4F99-269F-4452-867D-4545BB5CC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81144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56" name="z">
            <a:extLst>
              <a:ext uri="{FF2B5EF4-FFF2-40B4-BE49-F238E27FC236}">
                <a16:creationId xmlns:a16="http://schemas.microsoft.com/office/drawing/2014/main" id="{804DE77A-277B-486A-8B85-3FBC9BA551CE}"/>
              </a:ext>
            </a:extLst>
          </p:cNvPr>
          <p:cNvGrpSpPr>
            <a:grpSpLocks/>
          </p:cNvGrpSpPr>
          <p:nvPr/>
        </p:nvGrpSpPr>
        <p:grpSpPr bwMode="auto">
          <a:xfrm>
            <a:off x="3515222" y="2298699"/>
            <a:ext cx="1249362" cy="2986088"/>
            <a:chOff x="2256622" y="2271903"/>
            <a:chExt cx="1249016" cy="2985526"/>
          </a:xfrm>
        </p:grpSpPr>
        <p:pic>
          <p:nvPicPr>
            <p:cNvPr id="9263" name="Picture 56">
              <a:extLst>
                <a:ext uri="{FF2B5EF4-FFF2-40B4-BE49-F238E27FC236}">
                  <a16:creationId xmlns:a16="http://schemas.microsoft.com/office/drawing/2014/main" id="{8C7C1B62-4181-47DF-BE5A-42C5D6A4F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622" y="3897654"/>
              <a:ext cx="1249016" cy="135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4" name="z">
              <a:extLst>
                <a:ext uri="{FF2B5EF4-FFF2-40B4-BE49-F238E27FC236}">
                  <a16:creationId xmlns:a16="http://schemas.microsoft.com/office/drawing/2014/main" id="{631ECD75-55D8-4144-8964-36C14C5EA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70083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z</a:t>
              </a:r>
            </a:p>
          </p:txBody>
        </p:sp>
      </p:grpSp>
      <p:sp>
        <p:nvSpPr>
          <p:cNvPr id="59" name="he">
            <a:extLst>
              <a:ext uri="{FF2B5EF4-FFF2-40B4-BE49-F238E27FC236}">
                <a16:creationId xmlns:a16="http://schemas.microsoft.com/office/drawing/2014/main" id="{843A94FB-B125-4F06-9964-8ABE6C56E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60" name="she">
            <a:extLst>
              <a:ext uri="{FF2B5EF4-FFF2-40B4-BE49-F238E27FC236}">
                <a16:creationId xmlns:a16="http://schemas.microsoft.com/office/drawing/2014/main" id="{80DA98FD-91FF-4E13-BA01-B6BB701BD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she</a:t>
            </a:r>
          </a:p>
        </p:txBody>
      </p:sp>
      <p:grpSp>
        <p:nvGrpSpPr>
          <p:cNvPr id="66" name="qu">
            <a:extLst>
              <a:ext uri="{FF2B5EF4-FFF2-40B4-BE49-F238E27FC236}">
                <a16:creationId xmlns:a16="http://schemas.microsoft.com/office/drawing/2014/main" id="{D09CF33D-CAB4-45F8-B23D-F0E24C32444E}"/>
              </a:ext>
            </a:extLst>
          </p:cNvPr>
          <p:cNvGrpSpPr>
            <a:grpSpLocks/>
          </p:cNvGrpSpPr>
          <p:nvPr/>
        </p:nvGrpSpPr>
        <p:grpSpPr bwMode="auto">
          <a:xfrm>
            <a:off x="3310434" y="2339181"/>
            <a:ext cx="1658938" cy="2905125"/>
            <a:chOff x="2484530" y="2271903"/>
            <a:chExt cx="1658544" cy="2903830"/>
          </a:xfrm>
        </p:grpSpPr>
        <p:pic>
          <p:nvPicPr>
            <p:cNvPr id="9261" name="Picture 67">
              <a:extLst>
                <a:ext uri="{FF2B5EF4-FFF2-40B4-BE49-F238E27FC236}">
                  <a16:creationId xmlns:a16="http://schemas.microsoft.com/office/drawing/2014/main" id="{BBCBBEDC-162C-459B-8B99-842E98252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530" y="4221006"/>
              <a:ext cx="1658544" cy="954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2" name="z">
              <a:extLst>
                <a:ext uri="{FF2B5EF4-FFF2-40B4-BE49-F238E27FC236}">
                  <a16:creationId xmlns:a16="http://schemas.microsoft.com/office/drawing/2014/main" id="{1BF9B5C8-38BE-4DD7-95B4-0CB6D3D3D1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145103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qu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j">
            <a:extLst>
              <a:ext uri="{FF2B5EF4-FFF2-40B4-BE49-F238E27FC236}">
                <a16:creationId xmlns:a16="http://schemas.microsoft.com/office/drawing/2014/main" id="{813E970B-7E55-491D-BB84-3332C557103C}"/>
              </a:ext>
            </a:extLst>
          </p:cNvPr>
          <p:cNvGrpSpPr>
            <a:grpSpLocks/>
          </p:cNvGrpSpPr>
          <p:nvPr/>
        </p:nvGrpSpPr>
        <p:grpSpPr bwMode="auto">
          <a:xfrm>
            <a:off x="3649366" y="2177256"/>
            <a:ext cx="981075" cy="3228975"/>
            <a:chOff x="2820979" y="2270727"/>
            <a:chExt cx="981588" cy="3228936"/>
          </a:xfrm>
        </p:grpSpPr>
        <p:pic>
          <p:nvPicPr>
            <p:cNvPr id="9259" name="Picture 45">
              <a:extLst>
                <a:ext uri="{FF2B5EF4-FFF2-40B4-BE49-F238E27FC236}">
                  <a16:creationId xmlns:a16="http://schemas.microsoft.com/office/drawing/2014/main" id="{8D8F9C26-509F-4FC2-827E-014FDC368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979" y="3850120"/>
              <a:ext cx="981588" cy="164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0" name="z">
              <a:extLst>
                <a:ext uri="{FF2B5EF4-FFF2-40B4-BE49-F238E27FC236}">
                  <a16:creationId xmlns:a16="http://schemas.microsoft.com/office/drawing/2014/main" id="{AA5BEEAB-ED96-4B39-9D7B-AABB8CEA6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3467" y="2270727"/>
              <a:ext cx="503927" cy="1446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j</a:t>
              </a:r>
            </a:p>
          </p:txBody>
        </p:sp>
      </p:grpSp>
      <p:grpSp>
        <p:nvGrpSpPr>
          <p:cNvPr id="65" name="ch">
            <a:extLst>
              <a:ext uri="{FF2B5EF4-FFF2-40B4-BE49-F238E27FC236}">
                <a16:creationId xmlns:a16="http://schemas.microsoft.com/office/drawing/2014/main" id="{AC1D2DF7-60D8-4A01-9DB1-2A92245E0244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289174"/>
            <a:ext cx="1504950" cy="3005138"/>
            <a:chOff x="2559062" y="2245510"/>
            <a:chExt cx="1505421" cy="3004289"/>
          </a:xfrm>
        </p:grpSpPr>
        <p:pic>
          <p:nvPicPr>
            <p:cNvPr id="9257" name="Picture 66">
              <a:extLst>
                <a:ext uri="{FF2B5EF4-FFF2-40B4-BE49-F238E27FC236}">
                  <a16:creationId xmlns:a16="http://schemas.microsoft.com/office/drawing/2014/main" id="{A72A3A93-8BDC-4D28-BAF5-C375F5F6F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979" y="4099983"/>
              <a:ext cx="981588" cy="114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8" name="z">
              <a:extLst>
                <a:ext uri="{FF2B5EF4-FFF2-40B4-BE49-F238E27FC236}">
                  <a16:creationId xmlns:a16="http://schemas.microsoft.com/office/drawing/2014/main" id="{8C7F102F-F2E2-4080-9298-558F8A06F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ch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th">
            <a:extLst>
              <a:ext uri="{FF2B5EF4-FFF2-40B4-BE49-F238E27FC236}">
                <a16:creationId xmlns:a16="http://schemas.microsoft.com/office/drawing/2014/main" id="{95633F33-C0C4-49CA-84D8-68B3F3DDA18D}"/>
              </a:ext>
            </a:extLst>
          </p:cNvPr>
          <p:cNvGrpSpPr>
            <a:grpSpLocks/>
          </p:cNvGrpSpPr>
          <p:nvPr/>
        </p:nvGrpSpPr>
        <p:grpSpPr bwMode="auto">
          <a:xfrm>
            <a:off x="3242173" y="2468730"/>
            <a:ext cx="1795461" cy="2646026"/>
            <a:chOff x="2404318" y="2245510"/>
            <a:chExt cx="1795434" cy="2645493"/>
          </a:xfrm>
        </p:grpSpPr>
        <p:pic>
          <p:nvPicPr>
            <p:cNvPr id="69" name="Picture 61">
              <a:extLst>
                <a:ext uri="{FF2B5EF4-FFF2-40B4-BE49-F238E27FC236}">
                  <a16:creationId xmlns:a16="http://schemas.microsoft.com/office/drawing/2014/main" id="{FDD51E6F-60AE-4E02-B0E3-BEFDDD7ED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2121" y="4124182"/>
              <a:ext cx="1176703" cy="76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z">
              <a:extLst>
                <a:ext uri="{FF2B5EF4-FFF2-40B4-BE49-F238E27FC236}">
                  <a16:creationId xmlns:a16="http://schemas.microsoft.com/office/drawing/2014/main" id="{6A096D04-B961-494F-8CA4-0B00F4EE4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318" y="2245510"/>
              <a:ext cx="17954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th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th">
            <a:extLst>
              <a:ext uri="{FF2B5EF4-FFF2-40B4-BE49-F238E27FC236}">
                <a16:creationId xmlns:a16="http://schemas.microsoft.com/office/drawing/2014/main" id="{8AE104A6-7CF7-4AB3-8774-894D4B682CFD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355056"/>
            <a:ext cx="1504950" cy="2873375"/>
            <a:chOff x="2559062" y="2245510"/>
            <a:chExt cx="1505421" cy="2873675"/>
          </a:xfrm>
        </p:grpSpPr>
        <p:pic>
          <p:nvPicPr>
            <p:cNvPr id="9255" name="Picture 71">
              <a:extLst>
                <a:ext uri="{FF2B5EF4-FFF2-40B4-BE49-F238E27FC236}">
                  <a16:creationId xmlns:a16="http://schemas.microsoft.com/office/drawing/2014/main" id="{41364039-A225-4110-9D63-145CB3FBB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7" y="3996827"/>
              <a:ext cx="1177654" cy="112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6" name="z">
              <a:extLst>
                <a:ext uri="{FF2B5EF4-FFF2-40B4-BE49-F238E27FC236}">
                  <a16:creationId xmlns:a16="http://schemas.microsoft.com/office/drawing/2014/main" id="{941A64A4-5744-4391-A9F0-41DCAE748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th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ng">
            <a:extLst>
              <a:ext uri="{FF2B5EF4-FFF2-40B4-BE49-F238E27FC236}">
                <a16:creationId xmlns:a16="http://schemas.microsoft.com/office/drawing/2014/main" id="{7E627240-8868-4E4A-849E-48C6FF41FDB1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289968"/>
            <a:ext cx="1504950" cy="3003550"/>
            <a:chOff x="2559062" y="2245510"/>
            <a:chExt cx="1505421" cy="3003996"/>
          </a:xfrm>
        </p:grpSpPr>
        <p:pic>
          <p:nvPicPr>
            <p:cNvPr id="9253" name="Picture 74">
              <a:extLst>
                <a:ext uri="{FF2B5EF4-FFF2-40B4-BE49-F238E27FC236}">
                  <a16:creationId xmlns:a16="http://schemas.microsoft.com/office/drawing/2014/main" id="{A05CA215-245A-483F-BBE7-9DBF5F93F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022" y="3899891"/>
              <a:ext cx="1018264" cy="1349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4" name="z">
              <a:extLst>
                <a:ext uri="{FF2B5EF4-FFF2-40B4-BE49-F238E27FC236}">
                  <a16:creationId xmlns:a16="http://schemas.microsoft.com/office/drawing/2014/main" id="{A6C927D2-72F6-4B15-8A36-AFFB53998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ng</a:t>
              </a:r>
            </a:p>
          </p:txBody>
        </p:sp>
      </p:grpSp>
      <p:grpSp>
        <p:nvGrpSpPr>
          <p:cNvPr id="81" name="ai">
            <a:extLst>
              <a:ext uri="{FF2B5EF4-FFF2-40B4-BE49-F238E27FC236}">
                <a16:creationId xmlns:a16="http://schemas.microsoft.com/office/drawing/2014/main" id="{DB873724-9D92-423C-910A-D940C7C2A35A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366962"/>
            <a:ext cx="1504950" cy="2849563"/>
            <a:chOff x="2559062" y="2245510"/>
            <a:chExt cx="1505421" cy="2849672"/>
          </a:xfrm>
        </p:grpSpPr>
        <p:pic>
          <p:nvPicPr>
            <p:cNvPr id="9251" name="Picture 81">
              <a:extLst>
                <a:ext uri="{FF2B5EF4-FFF2-40B4-BE49-F238E27FC236}">
                  <a16:creationId xmlns:a16="http://schemas.microsoft.com/office/drawing/2014/main" id="{D0512F55-2D1A-43D8-BB3B-26720A3D9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655" y="3943431"/>
              <a:ext cx="1126631" cy="115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2" name="z">
              <a:extLst>
                <a:ext uri="{FF2B5EF4-FFF2-40B4-BE49-F238E27FC236}">
                  <a16:creationId xmlns:a16="http://schemas.microsoft.com/office/drawing/2014/main" id="{BAEDFDAA-5D97-45AC-9726-6D8C38D8E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ai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ee">
            <a:extLst>
              <a:ext uri="{FF2B5EF4-FFF2-40B4-BE49-F238E27FC236}">
                <a16:creationId xmlns:a16="http://schemas.microsoft.com/office/drawing/2014/main" id="{E96CC36C-3B2C-4C19-8148-5975B5F11320}"/>
              </a:ext>
            </a:extLst>
          </p:cNvPr>
          <p:cNvGrpSpPr>
            <a:grpSpLocks/>
          </p:cNvGrpSpPr>
          <p:nvPr/>
        </p:nvGrpSpPr>
        <p:grpSpPr bwMode="auto">
          <a:xfrm>
            <a:off x="3375721" y="2406649"/>
            <a:ext cx="1528364" cy="2770188"/>
            <a:chOff x="2535930" y="2245510"/>
            <a:chExt cx="1528553" cy="2770385"/>
          </a:xfrm>
        </p:grpSpPr>
        <p:pic>
          <p:nvPicPr>
            <p:cNvPr id="9249" name="Picture 88">
              <a:extLst>
                <a:ext uri="{FF2B5EF4-FFF2-40B4-BE49-F238E27FC236}">
                  <a16:creationId xmlns:a16="http://schemas.microsoft.com/office/drawing/2014/main" id="{867792DB-A11F-41EB-BF25-4599C8759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930" y="4089349"/>
              <a:ext cx="1488399" cy="92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0" name="z">
              <a:extLst>
                <a:ext uri="{FF2B5EF4-FFF2-40B4-BE49-F238E27FC236}">
                  <a16:creationId xmlns:a16="http://schemas.microsoft.com/office/drawing/2014/main" id="{B2549D6C-7B5C-4816-A4C8-6900C9714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ee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we">
            <a:extLst>
              <a:ext uri="{FF2B5EF4-FFF2-40B4-BE49-F238E27FC236}">
                <a16:creationId xmlns:a16="http://schemas.microsoft.com/office/drawing/2014/main" id="{3E7693C2-537A-4498-8902-F7102EC2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we</a:t>
            </a:r>
          </a:p>
        </p:txBody>
      </p:sp>
      <p:sp>
        <p:nvSpPr>
          <p:cNvPr id="92" name="me">
            <a:extLst>
              <a:ext uri="{FF2B5EF4-FFF2-40B4-BE49-F238E27FC236}">
                <a16:creationId xmlns:a16="http://schemas.microsoft.com/office/drawing/2014/main" id="{89F617D1-65FE-407E-96AC-85307C043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93" name="be">
            <a:extLst>
              <a:ext uri="{FF2B5EF4-FFF2-40B4-BE49-F238E27FC236}">
                <a16:creationId xmlns:a16="http://schemas.microsoft.com/office/drawing/2014/main" id="{7FF0492A-5518-45B9-8B93-EA802994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be</a:t>
            </a:r>
          </a:p>
        </p:txBody>
      </p:sp>
      <p:sp>
        <p:nvSpPr>
          <p:cNvPr id="94" name="was">
            <a:extLst>
              <a:ext uri="{FF2B5EF4-FFF2-40B4-BE49-F238E27FC236}">
                <a16:creationId xmlns:a16="http://schemas.microsoft.com/office/drawing/2014/main" id="{346C2C21-D94E-47BA-9BA9-988202CF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888" y="3303588"/>
            <a:ext cx="17954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was</a:t>
            </a:r>
          </a:p>
        </p:txBody>
      </p:sp>
      <p:grpSp>
        <p:nvGrpSpPr>
          <p:cNvPr id="95" name="sh">
            <a:extLst>
              <a:ext uri="{FF2B5EF4-FFF2-40B4-BE49-F238E27FC236}">
                <a16:creationId xmlns:a16="http://schemas.microsoft.com/office/drawing/2014/main" id="{1254DAD9-5FFC-48B9-9432-8C6723C6983F}"/>
              </a:ext>
            </a:extLst>
          </p:cNvPr>
          <p:cNvGrpSpPr>
            <a:grpSpLocks/>
          </p:cNvGrpSpPr>
          <p:nvPr/>
        </p:nvGrpSpPr>
        <p:grpSpPr bwMode="auto">
          <a:xfrm>
            <a:off x="3300116" y="2489993"/>
            <a:ext cx="1679575" cy="2603500"/>
            <a:chOff x="2428223" y="2245510"/>
            <a:chExt cx="1679886" cy="2604060"/>
          </a:xfrm>
        </p:grpSpPr>
        <p:pic>
          <p:nvPicPr>
            <p:cNvPr id="9247" name="Picture 95">
              <a:extLst>
                <a:ext uri="{FF2B5EF4-FFF2-40B4-BE49-F238E27FC236}">
                  <a16:creationId xmlns:a16="http://schemas.microsoft.com/office/drawing/2014/main" id="{7DF7B073-62C4-4B2C-B945-429F020D1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223" y="4325390"/>
              <a:ext cx="1679886" cy="524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8" name="z">
              <a:extLst>
                <a:ext uri="{FF2B5EF4-FFF2-40B4-BE49-F238E27FC236}">
                  <a16:creationId xmlns:a16="http://schemas.microsoft.com/office/drawing/2014/main" id="{910E8000-79A9-4E1F-9FF9-F2984700E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sh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igh">
            <a:extLst>
              <a:ext uri="{FF2B5EF4-FFF2-40B4-BE49-F238E27FC236}">
                <a16:creationId xmlns:a16="http://schemas.microsoft.com/office/drawing/2014/main" id="{99C4FD4B-1390-494E-A0A2-4F375260A3F7}"/>
              </a:ext>
            </a:extLst>
          </p:cNvPr>
          <p:cNvGrpSpPr>
            <a:grpSpLocks/>
          </p:cNvGrpSpPr>
          <p:nvPr/>
        </p:nvGrpSpPr>
        <p:grpSpPr bwMode="auto">
          <a:xfrm>
            <a:off x="3242172" y="2325687"/>
            <a:ext cx="1795462" cy="2932112"/>
            <a:chOff x="2404318" y="2245510"/>
            <a:chExt cx="1795434" cy="2931521"/>
          </a:xfrm>
        </p:grpSpPr>
        <p:pic>
          <p:nvPicPr>
            <p:cNvPr id="9245" name="Picture 61">
              <a:extLst>
                <a:ext uri="{FF2B5EF4-FFF2-40B4-BE49-F238E27FC236}">
                  <a16:creationId xmlns:a16="http://schemas.microsoft.com/office/drawing/2014/main" id="{7C4B0A0D-A77F-401E-9693-41964C8DA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129" y="3762501"/>
              <a:ext cx="1176703" cy="1414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z">
              <a:extLst>
                <a:ext uri="{FF2B5EF4-FFF2-40B4-BE49-F238E27FC236}">
                  <a16:creationId xmlns:a16="http://schemas.microsoft.com/office/drawing/2014/main" id="{C92C49EE-167C-444C-B035-9970D0F28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318" y="2245510"/>
              <a:ext cx="17954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igh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oa">
            <a:extLst>
              <a:ext uri="{FF2B5EF4-FFF2-40B4-BE49-F238E27FC236}">
                <a16:creationId xmlns:a16="http://schemas.microsoft.com/office/drawing/2014/main" id="{CEFC2708-94BD-49C5-BA30-0D430512D1BD}"/>
              </a:ext>
            </a:extLst>
          </p:cNvPr>
          <p:cNvGrpSpPr>
            <a:grpSpLocks/>
          </p:cNvGrpSpPr>
          <p:nvPr/>
        </p:nvGrpSpPr>
        <p:grpSpPr bwMode="auto">
          <a:xfrm>
            <a:off x="3242172" y="2420047"/>
            <a:ext cx="1795462" cy="2743393"/>
            <a:chOff x="2404318" y="2245510"/>
            <a:chExt cx="1795434" cy="2742840"/>
          </a:xfrm>
        </p:grpSpPr>
        <p:pic>
          <p:nvPicPr>
            <p:cNvPr id="64" name="Picture 61">
              <a:extLst>
                <a:ext uri="{FF2B5EF4-FFF2-40B4-BE49-F238E27FC236}">
                  <a16:creationId xmlns:a16="http://schemas.microsoft.com/office/drawing/2014/main" id="{C8BEEC53-27FC-4174-A898-B696E55F4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25676" y="4132442"/>
              <a:ext cx="1176703" cy="855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z">
              <a:extLst>
                <a:ext uri="{FF2B5EF4-FFF2-40B4-BE49-F238E27FC236}">
                  <a16:creationId xmlns:a16="http://schemas.microsoft.com/office/drawing/2014/main" id="{44E8D1A9-6000-4297-A737-E69CF068C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318" y="2245510"/>
              <a:ext cx="17954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oa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zz">
            <a:extLst>
              <a:ext uri="{FF2B5EF4-FFF2-40B4-BE49-F238E27FC236}">
                <a16:creationId xmlns:a16="http://schemas.microsoft.com/office/drawing/2014/main" id="{3FB984F0-3108-4888-96F3-D71279BD38A5}"/>
              </a:ext>
            </a:extLst>
          </p:cNvPr>
          <p:cNvGrpSpPr/>
          <p:nvPr/>
        </p:nvGrpSpPr>
        <p:grpSpPr>
          <a:xfrm>
            <a:off x="3392719" y="2199633"/>
            <a:ext cx="1532293" cy="2832932"/>
            <a:chOff x="4869538" y="2501210"/>
            <a:chExt cx="1532293" cy="2832932"/>
          </a:xfrm>
        </p:grpSpPr>
        <p:grpSp>
          <p:nvGrpSpPr>
            <p:cNvPr id="73" name="z">
              <a:extLst>
                <a:ext uri="{FF2B5EF4-FFF2-40B4-BE49-F238E27FC236}">
                  <a16:creationId xmlns:a16="http://schemas.microsoft.com/office/drawing/2014/main" id="{48A9BC9B-52D9-49DC-AACD-A0CFFECEEC86}"/>
                </a:ext>
              </a:extLst>
            </p:cNvPr>
            <p:cNvGrpSpPr/>
            <p:nvPr/>
          </p:nvGrpSpPr>
          <p:grpSpPr>
            <a:xfrm>
              <a:off x="4869538" y="2501210"/>
              <a:ext cx="1430398" cy="2832932"/>
              <a:chOff x="3449124" y="2079309"/>
              <a:chExt cx="1430398" cy="2832932"/>
            </a:xfrm>
          </p:grpSpPr>
          <p:pic>
            <p:nvPicPr>
              <p:cNvPr id="76" name="picture z">
                <a:extLst>
                  <a:ext uri="{FF2B5EF4-FFF2-40B4-BE49-F238E27FC236}">
                    <a16:creationId xmlns:a16="http://schemas.microsoft.com/office/drawing/2014/main" id="{E924797A-36D2-42CD-A4EE-487A1EA84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124" y="4092230"/>
                <a:ext cx="753218" cy="820011"/>
              </a:xfrm>
              <a:prstGeom prst="rect">
                <a:avLst/>
              </a:prstGeom>
            </p:spPr>
          </p:pic>
          <p:sp>
            <p:nvSpPr>
              <p:cNvPr id="77" name="z">
                <a:extLst>
                  <a:ext uri="{FF2B5EF4-FFF2-40B4-BE49-F238E27FC236}">
                    <a16:creationId xmlns:a16="http://schemas.microsoft.com/office/drawing/2014/main" id="{9413D64B-FC58-4C8F-A9ED-AA8EE2CBD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784" y="2079309"/>
                <a:ext cx="1290738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inkl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inkl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9pPr>
              </a:lstStyle>
              <a:p>
                <a:r>
                  <a:rPr lang="en-GB" altLang="en-US" sz="9600" dirty="0" err="1"/>
                  <a:t>zz</a:t>
                </a:r>
                <a:endParaRPr lang="en-GB" altLang="en-US" sz="9600" dirty="0"/>
              </a:p>
            </p:txBody>
          </p:sp>
        </p:grpSp>
        <p:pic>
          <p:nvPicPr>
            <p:cNvPr id="75" name="picture z">
              <a:extLst>
                <a:ext uri="{FF2B5EF4-FFF2-40B4-BE49-F238E27FC236}">
                  <a16:creationId xmlns:a16="http://schemas.microsoft.com/office/drawing/2014/main" id="{CF1C2095-378C-4D01-BBDF-F2787793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613" y="4495896"/>
              <a:ext cx="753218" cy="820011"/>
            </a:xfrm>
            <a:prstGeom prst="rect">
              <a:avLst/>
            </a:prstGeom>
          </p:spPr>
        </p:pic>
      </p:grpSp>
      <p:grpSp>
        <p:nvGrpSpPr>
          <p:cNvPr id="78" name="moon"/>
          <p:cNvGrpSpPr/>
          <p:nvPr/>
        </p:nvGrpSpPr>
        <p:grpSpPr>
          <a:xfrm>
            <a:off x="3395483" y="2251796"/>
            <a:ext cx="1517704" cy="2971039"/>
            <a:chOff x="3395483" y="2251796"/>
            <a:chExt cx="1517704" cy="2971039"/>
          </a:xfrm>
        </p:grpSpPr>
        <p:sp>
          <p:nvSpPr>
            <p:cNvPr id="79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925" y="2251796"/>
              <a:ext cx="144783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oo</a:t>
              </a:r>
              <a:endParaRPr lang="en-GB" altLang="en-US" sz="9600" dirty="0"/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483" y="3706103"/>
              <a:ext cx="1517704" cy="1516732"/>
            </a:xfrm>
            <a:prstGeom prst="rect">
              <a:avLst/>
            </a:prstGeom>
          </p:spPr>
        </p:pic>
      </p:grpSp>
      <p:grpSp>
        <p:nvGrpSpPr>
          <p:cNvPr id="82" name="book"/>
          <p:cNvGrpSpPr/>
          <p:nvPr/>
        </p:nvGrpSpPr>
        <p:grpSpPr>
          <a:xfrm>
            <a:off x="3260452" y="2230339"/>
            <a:ext cx="1761115" cy="2816251"/>
            <a:chOff x="3260452" y="2230339"/>
            <a:chExt cx="1761115" cy="2816251"/>
          </a:xfrm>
        </p:grpSpPr>
        <p:sp>
          <p:nvSpPr>
            <p:cNvPr id="83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544" y="2230339"/>
              <a:ext cx="144783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oo</a:t>
              </a:r>
              <a:endParaRPr lang="en-GB" altLang="en-US" sz="9600" dirty="0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452" y="3927522"/>
              <a:ext cx="1761115" cy="1119068"/>
            </a:xfrm>
            <a:prstGeom prst="rect">
              <a:avLst/>
            </a:prstGeom>
          </p:spPr>
        </p:pic>
      </p:grpSp>
      <p:grpSp>
        <p:nvGrpSpPr>
          <p:cNvPr id="85" name="ar"/>
          <p:cNvGrpSpPr/>
          <p:nvPr/>
        </p:nvGrpSpPr>
        <p:grpSpPr>
          <a:xfrm>
            <a:off x="3297177" y="2232838"/>
            <a:ext cx="1745944" cy="3044166"/>
            <a:chOff x="3297177" y="2232838"/>
            <a:chExt cx="1745944" cy="3044166"/>
          </a:xfrm>
        </p:grpSpPr>
        <p:sp>
          <p:nvSpPr>
            <p:cNvPr id="86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317" y="2232838"/>
              <a:ext cx="135646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ar</a:t>
              </a:r>
              <a:endParaRPr lang="en-GB" altLang="en-US" sz="9600" dirty="0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177" y="3618819"/>
              <a:ext cx="1745944" cy="1658185"/>
            </a:xfrm>
            <a:prstGeom prst="rect">
              <a:avLst/>
            </a:prstGeom>
          </p:spPr>
        </p:pic>
      </p:grpSp>
      <p:grpSp>
        <p:nvGrpSpPr>
          <p:cNvPr id="89" name="or"/>
          <p:cNvGrpSpPr/>
          <p:nvPr/>
        </p:nvGrpSpPr>
        <p:grpSpPr>
          <a:xfrm>
            <a:off x="3186050" y="2264283"/>
            <a:ext cx="1912378" cy="2506969"/>
            <a:chOff x="3186050" y="2264283"/>
            <a:chExt cx="1912378" cy="2506969"/>
          </a:xfrm>
        </p:grpSpPr>
        <p:sp>
          <p:nvSpPr>
            <p:cNvPr id="90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233" y="2264283"/>
              <a:ext cx="131157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or</a:t>
              </a: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050" y="4053535"/>
              <a:ext cx="1912378" cy="717717"/>
            </a:xfrm>
            <a:prstGeom prst="rect">
              <a:avLst/>
            </a:prstGeom>
          </p:spPr>
        </p:pic>
      </p:grpSp>
      <p:sp>
        <p:nvSpPr>
          <p:cNvPr id="97" name="my">
            <a:extLst>
              <a:ext uri="{FF2B5EF4-FFF2-40B4-BE49-F238E27FC236}">
                <a16:creationId xmlns:a16="http://schemas.microsoft.com/office/drawing/2014/main" id="{7FF0492A-5518-45B9-8B93-EA802994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846" y="3310674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75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75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25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325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75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875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925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125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317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38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43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63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368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388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393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413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418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438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43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63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68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88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93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13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18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7" grpId="0"/>
      <p:bldP spid="9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peech Bubble">
            <a:extLst>
              <a:ext uri="{FF2B5EF4-FFF2-40B4-BE49-F238E27FC236}">
                <a16:creationId xmlns:a16="http://schemas.microsoft.com/office/drawing/2014/main" id="{FE005A38-33EC-401F-8483-F6C3A2A9392F}"/>
              </a:ext>
            </a:extLst>
          </p:cNvPr>
          <p:cNvSpPr/>
          <p:nvPr/>
        </p:nvSpPr>
        <p:spPr>
          <a:xfrm>
            <a:off x="3016264" y="1431491"/>
            <a:ext cx="5111750" cy="855037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This week, we meet our next tricky word – </a:t>
            </a:r>
            <a:r>
              <a:rPr lang="en-GB" altLang="en-US" sz="2400" dirty="0">
                <a:solidFill>
                  <a:srgbClr val="DE1E5A"/>
                </a:solidFill>
                <a:ea typeface="Tuffy" panose="020B0603060100000000" pitchFamily="34" charset="0"/>
                <a:cs typeface="Tuffy" panose="020B0603060100000000" pitchFamily="34" charset="0"/>
              </a:rPr>
              <a:t>you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9" name="Speech Bubble">
            <a:extLst>
              <a:ext uri="{FF2B5EF4-FFF2-40B4-BE49-F238E27FC236}">
                <a16:creationId xmlns:a16="http://schemas.microsoft.com/office/drawing/2014/main" id="{FE005A38-33EC-401F-8483-F6C3A2A9392F}"/>
              </a:ext>
            </a:extLst>
          </p:cNvPr>
          <p:cNvSpPr/>
          <p:nvPr/>
        </p:nvSpPr>
        <p:spPr>
          <a:xfrm>
            <a:off x="3016264" y="3374299"/>
            <a:ext cx="5111750" cy="1032895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Tricky words are words that can’t be sounded out. We just have to learn them off by heart!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9" y="1555833"/>
            <a:ext cx="1527760" cy="44140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20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1" y="2540926"/>
            <a:ext cx="6324738" cy="2738702"/>
          </a:xfrm>
          <a:prstGeom prst="rect">
            <a:avLst/>
          </a:prstGeom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391FAD87-BFF0-48D6-841B-C58E0406A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Tricky Cars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27CCA6-EBFD-432C-8673-797EEB75944C}"/>
              </a:ext>
            </a:extLst>
          </p:cNvPr>
          <p:cNvSpPr/>
          <p:nvPr/>
        </p:nvSpPr>
        <p:spPr>
          <a:xfrm>
            <a:off x="809625" y="1473200"/>
            <a:ext cx="7515225" cy="6604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Shout out the tricky words on the cars –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watch out for tricky word </a:t>
            </a:r>
            <a:r>
              <a:rPr lang="en-GB" dirty="0">
                <a:solidFill>
                  <a:srgbClr val="DE1E5A"/>
                </a:solidFill>
              </a:rPr>
              <a:t>you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7" name="Kit's teachings">
            <a:extLst>
              <a:ext uri="{FF2B5EF4-FFF2-40B4-BE49-F238E27FC236}">
                <a16:creationId xmlns:a16="http://schemas.microsoft.com/office/drawing/2014/main" id="{17E7F66D-A069-45AD-B391-EBD5914A34AA}"/>
              </a:ext>
            </a:extLst>
          </p:cNvPr>
          <p:cNvGrpSpPr>
            <a:grpSpLocks/>
          </p:cNvGrpSpPr>
          <p:nvPr/>
        </p:nvGrpSpPr>
        <p:grpSpPr bwMode="auto">
          <a:xfrm>
            <a:off x="3965905" y="5183188"/>
            <a:ext cx="4514850" cy="1008062"/>
            <a:chOff x="1475656" y="5229200"/>
            <a:chExt cx="4513867" cy="10081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D8E3D2B-3A97-425B-A8B6-D2CB8B84EAA4}"/>
                </a:ext>
              </a:extLst>
            </p:cNvPr>
            <p:cNvSpPr/>
            <p:nvPr/>
          </p:nvSpPr>
          <p:spPr>
            <a:xfrm>
              <a:off x="1475656" y="5516551"/>
              <a:ext cx="3672675" cy="433409"/>
            </a:xfrm>
            <a:prstGeom prst="roundRect">
              <a:avLst>
                <a:gd name="adj" fmla="val 50000"/>
              </a:avLst>
            </a:prstGeom>
            <a:solidFill>
              <a:srgbClr val="CC489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B265A-8EC7-4D26-A4DC-D0A95F786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4981411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C4894"/>
              </a:solidFill>
            </a:ln>
          </p:spPr>
        </p:pic>
      </p:grpSp>
      <p:sp>
        <p:nvSpPr>
          <p:cNvPr id="10" name="Kit's teaching bubble">
            <a:extLst>
              <a:ext uri="{FF2B5EF4-FFF2-40B4-BE49-F238E27FC236}">
                <a16:creationId xmlns:a16="http://schemas.microsoft.com/office/drawing/2014/main" id="{F59395FA-B085-4A68-8416-C1E1A024C77F}"/>
              </a:ext>
            </a:extLst>
          </p:cNvPr>
          <p:cNvSpPr/>
          <p:nvPr/>
        </p:nvSpPr>
        <p:spPr>
          <a:xfrm>
            <a:off x="1528354" y="3952081"/>
            <a:ext cx="5729696" cy="1136650"/>
          </a:xfrm>
          <a:prstGeom prst="wedgeRoundRectCallout">
            <a:avLst>
              <a:gd name="adj1" fmla="val 58523"/>
              <a:gd name="adj2" fmla="val 110622"/>
              <a:gd name="adj3" fmla="val 16667"/>
            </a:avLst>
          </a:prstGeom>
          <a:solidFill>
            <a:schemeClr val="bg1"/>
          </a:solidFill>
          <a:ln w="28575">
            <a:solidFill>
              <a:srgbClr val="CC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Remember, tricky words from this level are shown in </a:t>
            </a:r>
            <a:r>
              <a:rPr lang="en-GB" dirty="0">
                <a:solidFill>
                  <a:srgbClr val="DE1E5A"/>
                </a:solidFill>
                <a:latin typeface="Twinkl" pitchFamily="50" charset="0"/>
              </a:rPr>
              <a:t>red</a:t>
            </a: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in the story and decodable or familiar words are in </a:t>
            </a:r>
            <a:r>
              <a:rPr lang="en-GB" dirty="0">
                <a:solidFill>
                  <a:srgbClr val="7030A0"/>
                </a:solidFill>
                <a:latin typeface="Twinkl" pitchFamily="50" charset="0"/>
              </a:rPr>
              <a:t>purple.</a:t>
            </a: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Digraphs and 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trigraphs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 are underlined.</a:t>
            </a:r>
          </a:p>
        </p:txBody>
      </p:sp>
      <p:sp>
        <p:nvSpPr>
          <p:cNvPr id="11" name="Close bubble">
            <a:extLst>
              <a:ext uri="{FF2B5EF4-FFF2-40B4-BE49-F238E27FC236}">
                <a16:creationId xmlns:a16="http://schemas.microsoft.com/office/drawing/2014/main" id="{89D4767C-149F-4B58-9AB3-60BFECD3B7A7}"/>
              </a:ext>
            </a:extLst>
          </p:cNvPr>
          <p:cNvSpPr/>
          <p:nvPr/>
        </p:nvSpPr>
        <p:spPr>
          <a:xfrm>
            <a:off x="1458707" y="3883987"/>
            <a:ext cx="284163" cy="284163"/>
          </a:xfrm>
          <a:prstGeom prst="ellipse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3472579" y="596958"/>
            <a:ext cx="3400942" cy="1472108"/>
            <a:chOff x="-5019206" y="-1709530"/>
            <a:chExt cx="3400942" cy="14721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9206" y="-1709530"/>
              <a:ext cx="3400942" cy="14721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-4156935" y="-1416098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was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852424" y="-330791"/>
            <a:ext cx="3400942" cy="1472108"/>
            <a:chOff x="10237159" y="-2356068"/>
            <a:chExt cx="3400942" cy="147210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37159" y="-2356068"/>
              <a:ext cx="3400942" cy="147210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275081" y="-2217362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FF0000"/>
                  </a:solidFill>
                  <a:latin typeface="Twinkl SemiBold" pitchFamily="2" charset="0"/>
                </a:rPr>
                <a:t>you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624801" y="-1778304"/>
            <a:ext cx="3400942" cy="1472108"/>
            <a:chOff x="12436899" y="-419305"/>
            <a:chExt cx="3400942" cy="147210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36899" y="-419305"/>
              <a:ext cx="3400942" cy="147210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3361010" y="-106582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was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6857485" y="-237422"/>
            <a:ext cx="3400942" cy="1472108"/>
            <a:chOff x="-6857485" y="-237422"/>
            <a:chExt cx="3400942" cy="147210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57485" y="-237422"/>
              <a:ext cx="3400942" cy="147210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-5857406" y="-74409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my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7318129" y="1590735"/>
            <a:ext cx="3400942" cy="1472108"/>
            <a:chOff x="-4535092" y="1215753"/>
            <a:chExt cx="3400942" cy="1472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35092" y="1215753"/>
              <a:ext cx="3400942" cy="147210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3672821" y="1380323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FF0000"/>
                  </a:solidFill>
                  <a:latin typeface="Twinkl SemiBold" pitchFamily="2" charset="0"/>
                </a:rPr>
                <a:t>you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462052" y="1216027"/>
            <a:ext cx="3400942" cy="1472108"/>
            <a:chOff x="9462052" y="1216027"/>
            <a:chExt cx="3400942" cy="14721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62052" y="1216027"/>
              <a:ext cx="3400942" cy="14721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0473789" y="1353868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my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7318129" y="3242190"/>
            <a:ext cx="3400942" cy="1472108"/>
            <a:chOff x="-4531163" y="3141192"/>
            <a:chExt cx="3400942" cy="14721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31163" y="3141192"/>
              <a:ext cx="3400942" cy="14721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-3672821" y="3288387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FF0000"/>
                  </a:solidFill>
                  <a:latin typeface="Twinkl SemiBold" pitchFamily="2" charset="0"/>
                </a:rPr>
                <a:t>you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60068" y="3465513"/>
            <a:ext cx="3400942" cy="1472108"/>
            <a:chOff x="9960068" y="3465513"/>
            <a:chExt cx="3400942" cy="147210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60068" y="3465513"/>
              <a:ext cx="3400942" cy="147210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0822339" y="3672236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my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-7073763" y="5166618"/>
            <a:ext cx="3400942" cy="1472108"/>
            <a:chOff x="-7073763" y="5166618"/>
            <a:chExt cx="3400942" cy="147210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73763" y="5166618"/>
              <a:ext cx="3400942" cy="147210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-6211492" y="5460050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was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342163" y="4321792"/>
            <a:ext cx="3400942" cy="1472108"/>
            <a:chOff x="10657541" y="7671954"/>
            <a:chExt cx="3400942" cy="14721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57541" y="7671954"/>
              <a:ext cx="3400942" cy="147210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598699" y="7900177"/>
              <a:ext cx="24597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was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-3988455" y="4521489"/>
            <a:ext cx="3400942" cy="1472108"/>
            <a:chOff x="-4026657" y="6935901"/>
            <a:chExt cx="3400942" cy="14721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26657" y="6935901"/>
              <a:ext cx="3400942" cy="147210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-3164386" y="7164123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FF0000"/>
                  </a:solidFill>
                  <a:latin typeface="Twinkl SemiBold" pitchFamily="2" charset="0"/>
                </a:rPr>
                <a:t>my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550539" y="5307568"/>
            <a:ext cx="3400942" cy="1472108"/>
            <a:chOff x="9550539" y="5307568"/>
            <a:chExt cx="3400942" cy="147210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50539" y="5307568"/>
              <a:ext cx="3400942" cy="147210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87072" y="5580178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FF0000"/>
                  </a:solidFill>
                  <a:latin typeface="Twinkl SemiBold" pitchFamily="2" charset="0"/>
                </a:rPr>
                <a:t>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27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556E-6 L -4.16667E-6 5.55556E-6 C 0.01927 0.00116 0.03855 0.00163 0.05764 0.00394 C 0.06077 0.00441 0.06372 0.00672 0.06684 0.00788 C 0.07084 0.0095 0.07483 0.01089 0.07882 0.01204 C 0.0915 0.01575 0.09896 0.01714 0.11198 0.02015 L 0.13924 0.03218 L 0.14844 0.03635 C 0.15139 0.0389 0.15417 0.04214 0.15747 0.04445 C 0.16042 0.0463 0.16389 0.04607 0.16667 0.04839 C 0.18733 0.06505 0.15608 0.04908 0.18178 0.06042 C 0.18473 0.06459 0.1875 0.06899 0.1908 0.07269 C 0.19358 0.0757 0.19757 0.07709 0.2 0.08079 L 0.21806 0.11714 L 0.23021 0.14121 C 0.2323 0.14399 0.23455 0.1463 0.23629 0.14931 C 0.254 0.18079 0.24063 0.16667 0.25747 0.18172 C 0.26198 0.19075 0.26355 0.19538 0.26962 0.20186 C 0.2724 0.20487 0.27587 0.20695 0.27865 0.20996 C 0.28091 0.21228 0.2823 0.21644 0.28473 0.21806 C 0.29046 0.222 0.29688 0.22339 0.30296 0.22616 L 0.32118 0.23427 L 0.33021 0.2382 C 0.3323 0.24098 0.33351 0.24584 0.33629 0.2463 C 0.36146 0.25163 0.43525 0.25695 0.46355 0.25857 L 0.54844 0.26251 C 0.55556 0.2639 0.56268 0.26436 0.56962 0.26667 C 0.60903 0.27871 0.57275 0.27061 0.59688 0.27871 C 0.60087 0.2801 0.61372 0.2838 0.61823 0.28681 C 0.64167 0.30232 0.61355 0.28866 0.63629 0.29885 C 0.63837 0.30163 0.64011 0.30464 0.64237 0.30695 C 0.64532 0.30996 0.64896 0.31158 0.65157 0.31505 C 0.654 0.31853 0.65521 0.32362 0.65747 0.32709 C 0.66233 0.33427 0.66771 0.34075 0.67275 0.34746 C 0.67466 0.35001 0.67726 0.35232 0.67882 0.35556 L 0.6908 0.37964 C 0.69289 0.3838 0.69445 0.38843 0.69688 0.39191 C 0.69896 0.39445 0.70122 0.397 0.70296 0.40001 C 0.70521 0.40371 0.70625 0.40904 0.70903 0.41204 C 0.71164 0.41459 0.71511 0.41482 0.71823 0.41598 C 0.72223 0.42015 0.72587 0.42478 0.73021 0.42825 C 0.73299 0.43033 0.73664 0.4301 0.73941 0.43218 C 0.74184 0.43427 0.74306 0.43843 0.74549 0.44029 C 0.74862 0.44283 0.76441 0.44769 0.76667 0.44839 C 0.76858 0.45116 0.77014 0.45487 0.77275 0.45649 C 0.77848 0.46019 0.7849 0.46181 0.79098 0.46459 L 0.8 0.46853 C 0.80296 0.46991 0.80625 0.47084 0.80903 0.47269 C 0.81893 0.47917 0.82813 0.48635 0.83941 0.4889 C 0.84549 0.49005 0.85157 0.49075 0.85764 0.49283 C 0.86372 0.49491 0.86945 0.50047 0.8757 0.50093 L 0.93021 0.50487 L 1.07275 0.51714 C 1.07674 0.51853 1.08073 0.52084 1.0849 0.52107 C 1.15799 0.52802 1.37483 0.52894 1.38785 0.52917 L 1.43334 0.53334 C 1.44653 0.5345 1.45955 0.53635 1.47275 0.53728 C 1.49792 0.53913 1.52327 0.54144 1.54862 0.54144 " pathEditMode="relative" ptsTypes="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2.77778E-6 1.85185E-6 L -2.77778E-6 1.85185E-6 C -0.0243 0.00115 -0.04861 0.00162 -0.07274 0.00393 C -0.07604 0.00416 -0.07882 0.00694 -0.08194 0.00787 C -0.08993 0.01088 -0.09809 0.01342 -0.10608 0.01597 L -0.11823 0.02013 C -0.12239 0.02152 -0.12639 0.02245 -0.13038 0.02407 L -0.13941 0.02824 C -0.15382 0.04097 -0.14514 0.03472 -0.16684 0.04444 L -0.17587 0.04838 C -0.17795 0.05115 -0.17934 0.05486 -0.18194 0.05648 C -0.18767 0.06018 -0.20017 0.06458 -0.20017 0.06458 C -0.20312 0.06851 -0.20555 0.07361 -0.2092 0.07662 C -0.2118 0.07893 -0.21545 0.0787 -0.21823 0.08078 C -0.22153 0.08287 -0.22448 0.08588 -0.22743 0.08888 C -0.22951 0.0912 -0.23125 0.09444 -0.23351 0.09699 C -0.24792 0.11226 -0.23663 0.09907 -0.25156 0.10902 C -0.27517 0.12476 -0.24687 0.11088 -0.26979 0.12106 C -0.29062 0.13958 -0.28108 0.13426 -0.29705 0.14143 C -0.30017 0.14398 -0.30278 0.14745 -0.30608 0.14953 C -0.31198 0.15277 -0.3191 0.15277 -0.3243 0.1574 C -0.33871 0.17037 -0.33003 0.16412 -0.35156 0.17361 L -0.36979 0.18171 C -0.37378 0.1831 -0.37778 0.18472 -0.38194 0.18588 C -0.38785 0.1875 -0.3941 0.18796 -0.40017 0.18981 C -0.40312 0.19074 -0.40608 0.19351 -0.4092 0.19398 C -0.4283 0.19629 -0.44757 0.19652 -0.46684 0.19791 L -0.51215 0.20208 C -0.53663 0.2074 -0.52465 0.20347 -0.54861 0.21412 L -0.55764 0.21805 L -0.56684 0.22222 L -0.58489 0.23842 C -0.58802 0.24097 -0.59062 0.2449 -0.5941 0.24652 L -0.60312 0.25046 C -0.60608 0.25463 -0.60885 0.25902 -0.61215 0.2625 C -0.62031 0.27152 -0.62396 0.27152 -0.63351 0.2787 C -0.64062 0.28426 -0.64809 0.29282 -0.65469 0.29907 C -0.65764 0.30185 -0.66094 0.30393 -0.66371 0.30694 C -0.68489 0.33125 -0.66858 0.31388 -0.68194 0.33541 C -0.68472 0.33981 -0.68819 0.34305 -0.69097 0.34745 C -0.6934 0.35115 -0.69479 0.35578 -0.69705 0.35949 C -0.69878 0.3625 -0.70156 0.36458 -0.70312 0.36759 C -0.70555 0.37268 -0.70625 0.37916 -0.7092 0.38379 C -0.7125 0.38888 -0.71771 0.3912 -0.72135 0.39606 C -0.72396 0.3993 -0.72465 0.40486 -0.72743 0.4081 C -0.73281 0.41458 -0.74549 0.4243 -0.74549 0.4243 C -0.75729 0.44768 -0.74496 0.42662 -0.76076 0.44444 C -0.77118 0.45648 -0.77083 0.46134 -0.78194 0.46875 C -0.78472 0.4706 -0.78819 0.4706 -0.79097 0.47268 C -0.79739 0.47754 -0.80312 0.48356 -0.8092 0.48888 C -0.81215 0.49166 -0.81476 0.49583 -0.81823 0.49699 L -0.83038 0.50115 C -0.83351 0.5037 -0.83611 0.50717 -0.83941 0.50926 C -0.85434 0.51805 -0.85625 0.51574 -0.86979 0.52129 C -0.87587 0.52361 -0.88194 0.52662 -0.88802 0.52939 L -0.90608 0.5375 C -0.9092 0.53888 -0.91198 0.5412 -0.91528 0.54143 L -0.95156 0.5456 L -1.05764 0.5537 C -1.0934 0.56157 -1.08941 0.5618 -1.14531 0.5618 C -1.21111 0.5618 -1.27674 0.55902 -1.34236 0.55763 L -1.50608 0.5537 " pathEditMode="relative" ptsTypes="AAAAAAAAAAAAAAAAAAAAAAAAAAAAAAAAAAAAAAAAAAAAAAAAAAAAAAAAAAAAAA">
                                      <p:cBhvr>
                                        <p:cTn id="8" dur="7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animMotion origin="layout" path="M 5.55556E-7 -7.40741E-6 L 5.55556E-7 -7.40741E-6 C 0.03559 -0.00325 0.08524 -0.00741 0.11805 -0.01228 C 0.12725 -0.01366 0.13628 -0.01529 0.14531 -0.01621 C 0.1625 -0.01806 0.17968 -0.01876 0.19687 -0.02038 C 0.20902 -0.02154 0.22118 -0.02292 0.23333 -0.02431 C 0.23923 -0.0257 0.24531 -0.02755 0.25138 -0.02848 C 0.27586 -0.03172 0.33003 -0.03496 0.35138 -0.03658 C 0.35642 -0.03774 0.36163 -0.03913 0.36666 -0.04052 C 0.37066 -0.04167 0.37465 -0.04353 0.37864 -0.04445 C 0.39757 -0.04908 0.39826 -0.047 0.4151 -0.05255 C 0.41823 -0.05371 0.421 -0.05556 0.42413 -0.05672 C 0.45625 -0.06899 0.41128 -0.04954 0.45451 -0.06876 C 0.45746 -0.07015 0.46041 -0.072 0.46354 -0.07292 C 0.46857 -0.07408 0.47378 -0.07501 0.47864 -0.07686 C 0.48489 -0.07917 0.49062 -0.08288 0.49687 -0.08496 C 0.50086 -0.08635 0.50503 -0.08751 0.50902 -0.0889 C 0.5151 -0.09144 0.52118 -0.09445 0.52725 -0.097 L 0.53628 -0.10116 L 0.6 -0.12941 L 0.61805 -0.13751 L 0.62725 -0.14144 C 0.63906 -0.15718 0.62656 -0.14306 0.64236 -0.15371 C 0.66579 -0.16922 0.63767 -0.15556 0.66059 -0.16575 C 0.6625 -0.16853 0.66475 -0.17084 0.66666 -0.17385 C 0.66892 -0.17755 0.66979 -0.18288 0.67257 -0.18589 C 0.67517 -0.18866 0.67864 -0.18866 0.68177 -0.19005 C 0.68732 -0.19746 0.68923 -0.20116 0.69687 -0.20626 C 0.69982 -0.20811 0.70295 -0.2088 0.7059 -0.21019 C 0.71007 -0.21413 0.71354 -0.21922 0.71805 -0.22223 C 0.72187 -0.22478 0.72621 -0.22478 0.7302 -0.2264 C 0.7302 -0.2264 0.75295 -0.23635 0.75746 -0.23843 C 0.76059 -0.23982 0.76371 -0.24052 0.76666 -0.2426 C 0.77066 -0.24515 0.77448 -0.24816 0.77864 -0.25047 C 0.78593 -0.25464 0.79218 -0.25579 0.8 -0.25857 C 0.80295 -0.25973 0.8059 -0.26158 0.80902 -0.26274 C 0.81302 -0.26413 0.81718 -0.26505 0.82118 -0.26667 C 0.82725 -0.26922 0.83333 -0.27223 0.83923 -0.27478 L 0.84843 -0.27894 C 0.85138 -0.2801 0.85434 -0.28195 0.85746 -0.28288 C 0.86562 -0.28519 0.88316 -0.29005 0.89079 -0.29098 C 0.90486 -0.29283 0.91909 -0.29376 0.93333 -0.29491 L 1.04236 -0.29098 L 1.22118 -0.28704 C 1.22934 -0.28658 1.23732 -0.2838 1.24531 -0.28288 C 1.27361 -0.27987 1.3302 -0.27478 1.3302 -0.27478 C 1.35555 -0.27616 1.38073 -0.27663 1.4059 -0.27894 C 1.40954 -0.27917 1.43454 -0.28542 1.43923 -0.28704 C 1.44236 -0.28797 1.44531 -0.29052 1.44843 -0.29098 C 1.46041 -0.29306 1.47274 -0.29353 1.48472 -0.29491 C 1.49496 -0.2963 1.50503 -0.29816 1.5151 -0.29908 C 1.56805 -0.30371 1.56423 -0.30302 1.60607 -0.30302 " pathEditMode="relative" ptsTypes="AAAAAAAAAAAAAAAAAAAAAAAAAAAAAAAAAAAAAAAAAAAAAAAAAAAA">
                                      <p:cBhvr>
                                        <p:cTn id="10" dur="7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animMotion origin="layout" path="M 2.77778E-6 -7.40741E-7 L 2.77778E-6 -7.40741E-7 C 0.00607 0.00787 0.01111 0.01783 0.01823 0.02408 C 0.02361 0.02894 0.03038 0.0294 0.03646 0.03218 C 0.03941 0.03357 0.04236 0.03519 0.04548 0.03634 C 0.05173 0.0382 0.06059 0.04074 0.06684 0.04421 C 0.07534 0.04931 0.07916 0.05417 0.08802 0.05648 C 0.10694 0.06158 0.12014 0.05995 0.13941 0.06852 C 0.15989 0.07755 0.13472 0.06713 0.16684 0.07662 C 0.16996 0.07755 0.17274 0.08009 0.17587 0.08079 C 0.18698 0.08287 0.19809 0.08333 0.2092 0.08472 C 0.24236 0.09352 0.21007 0.08588 0.26979 0.09283 C 0.27795 0.09375 0.28593 0.0956 0.29409 0.09676 C 0.36823 0.09352 0.37239 0.08982 0.43646 0.09676 C 0.47534 0.10116 0.43975 0.09861 0.46371 0.10486 C 0.47083 0.10671 0.47795 0.10741 0.48489 0.10903 C 0.49097 0.11019 0.49705 0.11158 0.50312 0.11296 C 0.52257 0.12176 0.50225 0.11343 0.53646 0.12107 C 0.54062 0.12199 0.54462 0.12361 0.54861 0.125 C 0.55156 0.12639 0.55434 0.12847 0.55746 0.12917 C 0.57153 0.13241 0.58611 0.13264 0.6 0.13727 C 0.60399 0.13866 0.60798 0.14005 0.61198 0.1412 C 0.62205 0.14421 0.63264 0.14491 0.64236 0.14931 C 0.64844 0.15208 0.65416 0.15625 0.66059 0.15741 C 0.67552 0.16019 0.6809 0.16042 0.69392 0.16551 C 0.7 0.16806 0.70607 0.17083 0.71215 0.17361 C 0.7151 0.175 0.71805 0.17662 0.72118 0.17755 C 0.72517 0.17894 0.72934 0.18009 0.73333 0.18171 C 0.73941 0.18403 0.74531 0.18773 0.75139 0.18982 L 0.76354 0.19375 C 0.77795 0.20671 0.76701 0.19884 0.78472 0.20579 C 0.79097 0.20833 0.80295 0.21389 0.80295 0.21389 C 0.80607 0.21667 0.80868 0.22014 0.81215 0.22199 C 0.81788 0.22546 0.83021 0.23009 0.83021 0.23009 C 0.8408 0.24421 0.83368 0.23704 0.85451 0.2463 L 0.86354 0.25023 L 0.87274 0.2544 C 0.87882 0.25972 0.88403 0.26736 0.8908 0.2706 C 0.89392 0.27199 0.89705 0.27269 0.9 0.27454 C 0.90312 0.27685 0.90573 0.28079 0.90903 0.28264 C 0.91493 0.28611 0.92187 0.28611 0.92725 0.29074 C 0.93021 0.29352 0.93298 0.29699 0.93628 0.29884 C 0.9401 0.30093 0.94444 0.30139 0.94844 0.30278 C 0.95156 0.30394 0.95451 0.30533 0.95746 0.30695 C 0.97969 0.31968 0.95937 0.31158 0.98177 0.31898 C 0.98472 0.32176 0.9875 0.32523 0.9908 0.32708 C 0.99462 0.32917 0.99896 0.32963 1.00295 0.33102 C 1.00295 0.33102 1.02569 0.3412 1.03021 0.34329 L 1.03941 0.34722 C 1.04236 0.34861 1.04531 0.35023 1.04844 0.35139 C 1.05243 0.35278 1.05659 0.35394 1.06059 0.35533 C 1.06371 0.35648 1.06649 0.35857 1.06962 0.35949 C 1.07969 0.3625 1.0901 0.3632 1.1 0.36759 C 1.10712 0.3706 1.11354 0.37384 1.12118 0.37546 C 1.12916 0.37732 1.13732 0.37824 1.14548 0.37963 C 1.14844 0.38102 1.15139 0.38287 1.15451 0.38357 C 1.21771 0.40046 1.14201 0.37732 1.1908 0.39167 C 1.22517 0.40185 1.171 0.3882 1.22725 0.39977 C 1.23229 0.40093 1.23732 0.40324 1.24236 0.40394 C 1.27569 0.40741 1.34236 0.41204 1.34236 0.41204 L 1.65451 0.40787 L 1.86059 0.40394 C 1.92118 0.40394 1.98177 0.40602 2.04236 0.40787 C 2.07378 0.4088 2.13646 0.41204 2.13646 0.41204 " pathEditMode="relative" ptsTypes="AAAAAAAAAAAAAAAAAAAAAAAAAAAAAAAAAAAAAAAAAAAAAAAAAAAAAAAAAAAAAAAA">
                                      <p:cBhvr>
                                        <p:cTn id="12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animMotion origin="layout" path="M 2.22222E-6 7.40741E-7 L 2.22222E-6 7.40741E-7 C -0.00955 0.00556 -0.03281 0.02083 -0.04531 0.02407 C -0.05035 0.02546 -0.05538 0.02731 -0.06059 0.02824 C -0.09115 0.03287 -0.13559 0.03449 -0.16354 0.03634 L -0.26354 0.03218 C -0.28542 0.03079 -0.279 0.02986 -0.29393 0.02407 C -0.29792 0.02269 -0.30191 0.02153 -0.30591 0.02014 C -0.30903 0.01898 -0.31181 0.01644 -0.31511 0.01597 C -0.33212 0.01366 -0.34948 0.01343 -0.3665 0.01204 C -0.41615 0.01296 -0.55816 0.01111 -0.63924 0.02014 C -0.64636 0.02083 -0.65347 0.02292 -0.66042 0.02407 C -0.66962 0.02569 -0.67865 0.02685 -0.68785 0.02824 C -0.70729 0.03681 -0.68681 0.0287 -0.72118 0.03634 C -0.73403 0.03912 -0.73108 0.04028 -0.74236 0.04444 C -0.75035 0.04722 -0.75834 0.05023 -0.7665 0.05231 C -0.77153 0.0537 -0.77674 0.05486 -0.78177 0.05648 C -0.81163 0.06644 -0.75903 0.05347 -0.80903 0.06458 C -0.83073 0.07431 -0.80347 0.0625 -0.83021 0.07269 C -0.86059 0.08426 -0.81354 0.06806 -0.85139 0.08079 C -0.85452 0.08333 -0.85712 0.08681 -0.86042 0.08889 C -0.86042 0.08889 -0.88316 0.09884 -0.88785 0.10093 L -0.90591 0.10903 C -0.90903 0.11042 -0.91198 0.11227 -0.91511 0.11296 L -0.93021 0.11713 C -0.9342 0.11968 -0.93802 0.12292 -0.94236 0.12523 C -0.94618 0.12708 -0.95035 0.12755 -0.95452 0.12917 C -0.95747 0.13032 -0.96042 0.13218 -0.96354 0.13333 C -0.97743 0.1375 -0.99705 0.14236 -1.01198 0.14537 C -1.0191 0.14676 -1.02622 0.14792 -1.03316 0.14931 C -1.03924 0.15069 -1.04549 0.15162 -1.05139 0.15347 C -1.06702 0.1581 -1.05417 0.15787 -1.07257 0.16157 C -1.08264 0.16343 -1.09288 0.16412 -1.10295 0.16551 C -1.11094 0.16667 -1.1191 0.16852 -1.12709 0.16968 L -1.19063 0.17778 L -1.53004 0.17361 C -1.57014 0.17269 -1.56424 0.16968 -1.5967 0.16551 C -1.60972 0.16389 -1.62292 0.16296 -1.63611 0.16157 C -1.66407 0.15208 -1.63038 0.1625 -1.6816 0.15347 C -1.68559 0.15278 -1.68959 0.15046 -1.69358 0.14931 C -1.7007 0.14769 -1.71493 0.14537 -1.71493 0.14537 " pathEditMode="relative" ptsTypes="AAAAAAAAAAAAAAAAAAAAAAAAAAAAAAAAAAAAAAAAA">
                                      <p:cBhvr>
                                        <p:cTn id="14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animMotion origin="layout" path="M 0.15434 0.11713 L 0.15434 0.11713 C 0.16545 0.11435 0.17656 0.11065 0.18767 0.10903 C 0.21267 0.10509 0.29409 0.10162 0.30902 0.10092 C 0.32014 0.09954 0.33125 0.09884 0.34236 0.09676 C 0.35243 0.09491 0.36284 0.09305 0.37257 0.08866 C 0.37569 0.08727 0.37847 0.08541 0.38177 0.08472 C 0.39079 0.08264 0.39982 0.08194 0.40902 0.08055 C 0.41302 0.0794 0.41701 0.07778 0.421 0.07662 C 0.43107 0.07384 0.44132 0.07176 0.45139 0.06852 C 0.45538 0.06713 0.45937 0.06574 0.46354 0.06458 C 0.46857 0.06296 0.47361 0.06204 0.47864 0.06041 C 0.5085 0.05046 0.4559 0.06342 0.5059 0.05231 C 0.52777 0.04259 0.50052 0.0544 0.52708 0.04421 C 0.5302 0.04305 0.53316 0.0412 0.53628 0.04028 C 0.55347 0.03449 0.54791 0.03842 0.56354 0.03217 C 0.56961 0.02963 0.57569 0.02685 0.58159 0.02407 C 0.58472 0.02268 0.58767 0.02106 0.59062 0.02014 C 0.59861 0.01736 0.60694 0.01551 0.61475 0.01204 C 0.62083 0.00926 0.62673 0.00555 0.63298 0.00393 C 0.63802 0.00254 0.64323 0.00162 0.64809 -0.00023 C 0.65434 -0.00232 0.66024 -0.00556 0.66632 -0.00834 L 0.69357 -0.02037 L 0.70277 -0.02431 L 0.7118 -0.02847 C 0.71475 -0.03125 0.7177 -0.03426 0.72083 -0.03658 C 0.72517 -0.03935 0.73819 -0.04329 0.74218 -0.04468 C 0.74618 -0.04722 0.75 -0.0507 0.75416 -0.05278 C 0.75816 -0.05463 0.7625 -0.05463 0.76632 -0.05671 C 0.76961 -0.05857 0.77205 -0.06296 0.77552 -0.06482 C 0.78125 -0.06829 0.7875 -0.07014 0.79357 -0.07292 L 0.8118 -0.08102 C 0.81475 -0.08241 0.8177 -0.08403 0.82083 -0.08496 C 0.85885 -0.09769 0.81163 -0.08148 0.84218 -0.09306 C 0.84618 -0.09468 0.85034 -0.09514 0.85416 -0.09722 C 0.8585 -0.09931 0.86215 -0.10278 0.86632 -0.10533 C 0.8743 -0.10972 0.87899 -0.10996 0.8875 -0.11343 C 0.89375 -0.11574 0.89965 -0.11875 0.90573 -0.1213 L 0.91475 -0.12546 C 0.91788 -0.12685 0.92083 -0.12847 0.92395 -0.1294 C 0.94218 -0.13565 0.93211 -0.13171 0.95416 -0.14167 L 0.97239 -0.14977 C 0.9908 -0.15579 0.98055 -0.15185 1.00277 -0.16181 C 1.00277 -0.16181 1.02083 -0.16991 1.02083 -0.16991 C 1.025 -0.17269 1.02882 -0.17593 1.03298 -0.17801 C 1.05034 -0.18658 1.04253 -0.17639 1.06336 -0.19005 C 1.06736 -0.19283 1.07135 -0.19584 1.07534 -0.19815 C 1.0783 -0.19977 1.08177 -0.20023 1.08455 -0.20232 C 1.09097 -0.20695 1.09566 -0.21597 1.10277 -0.21829 C 1.10659 -0.21968 1.11961 -0.22361 1.12395 -0.22639 C 1.12708 -0.22871 1.12968 -0.23264 1.13298 -0.23449 C 1.13889 -0.23796 1.14514 -0.23982 1.15121 -0.24259 C 1.15416 -0.24398 1.15711 -0.24607 1.16024 -0.24676 L 1.18455 -0.2507 C 1.22083 -0.24931 1.25729 -0.24908 1.29357 -0.24676 C 1.29774 -0.2463 1.30156 -0.24259 1.30573 -0.24259 C 1.46805 -0.24259 1.39878 -0.24769 1.53003 -0.2507 L 1.79965 -0.25463 C 2.04305 -0.25 1.93507 -0.2507 2.12395 -0.2507 " pathEditMode="relative" ptsTypes="AAAAAAAAAAAAAAAAAAAAAAAAAAAAAAAAAAAAAAAAAAAAAAAAAAAAAAAAAAA">
                                      <p:cBhvr>
                                        <p:cTn id="16" dur="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animMotion origin="layout" path="M 0.00017 7.40741E-7 L 0.00017 7.40741E-7 L -0.18472 -0.0081 C -0.20087 -0.00926 -0.21701 -0.01088 -0.23316 -0.01227 C -0.23733 -0.01366 -0.24132 -0.01528 -0.24531 -0.0162 C -0.25347 -0.01806 -0.26163 -0.01759 -0.26962 -0.02037 C -0.27396 -0.02176 -0.27743 -0.02662 -0.28177 -0.02847 C -0.28767 -0.03079 -0.29392 -0.03102 -0.29983 -0.03241 C -0.30295 -0.0338 -0.3059 -0.03542 -0.30903 -0.03657 C -0.31701 -0.03935 -0.32535 -0.04097 -0.33316 -0.04445 L -0.36059 -0.05671 L -0.36962 -0.06065 C -0.37257 -0.06204 -0.37604 -0.0625 -0.37865 -0.06482 C -0.38177 -0.06736 -0.38438 -0.07083 -0.38785 -0.07292 C -0.39462 -0.07685 -0.40243 -0.07593 -0.40903 -0.08102 C -0.44028 -0.10417 -0.41563 -0.0919 -0.43628 -0.10116 C -0.43837 -0.1037 -0.4401 -0.10671 -0.44236 -0.10926 C -0.45139 -0.11921 -0.46319 -0.12917 -0.47257 -0.1375 C -0.47569 -0.14028 -0.47917 -0.14213 -0.48177 -0.1456 C -0.48368 -0.14815 -0.48542 -0.15139 -0.48785 -0.1537 C -0.49358 -0.15949 -0.5059 -0.16991 -0.5059 -0.16991 C -0.51806 -0.19398 -0.50486 -0.17292 -0.52118 -0.18588 C -0.52361 -0.18796 -0.52483 -0.19167 -0.52726 -0.19398 C -0.53299 -0.19977 -0.53924 -0.20486 -0.54531 -0.21019 C -0.54844 -0.21296 -0.55191 -0.21482 -0.55451 -0.21829 C -0.55851 -0.22361 -0.56163 -0.23056 -0.56649 -0.23449 C -0.57205 -0.23889 -0.58472 -0.24259 -0.58472 -0.24259 C -0.67865 -0.32593 -0.56406 -0.22708 -0.61198 -0.26273 C -0.6184 -0.26736 -0.62326 -0.27593 -0.63021 -0.27894 C -0.66337 -0.29352 -0.61319 -0.27014 -0.64844 -0.29097 C -0.65417 -0.29445 -0.66128 -0.29445 -0.66649 -0.29907 C -0.66962 -0.30185 -0.6724 -0.30509 -0.67569 -0.30718 C -0.68142 -0.31065 -0.68785 -0.3125 -0.69392 -0.31528 L -0.70295 -0.31921 L -0.72118 -0.32732 C -0.72413 -0.3287 -0.72708 -0.33032 -0.73021 -0.33148 C -0.73837 -0.33403 -0.74635 -0.33727 -0.75451 -0.33958 C -0.75955 -0.34074 -0.76458 -0.3419 -0.76962 -0.34352 C -0.79028 -0.35046 -0.76476 -0.3456 -0.79392 -0.35162 C -0.80191 -0.35324 -0.81007 -0.35394 -0.81806 -0.35556 C -0.82309 -0.35671 -0.82813 -0.35857 -0.83316 -0.35972 C -0.84306 -0.36181 -0.86944 -0.36644 -0.87865 -0.36782 C -0.88872 -0.36921 -0.89878 -0.37083 -0.90903 -0.37176 C -0.93021 -0.37361 -0.95139 -0.37407 -0.97257 -0.37593 C -0.98472 -0.37685 -0.99688 -0.37917 -1.00903 -0.37986 C -1.0474 -0.38195 -1.08576 -0.38218 -1.12413 -0.38403 C -1.22986 -0.38866 -1.1651 -0.39097 -1.31181 -0.3919 L -1.75434 -0.3919 " pathEditMode="relative" ptsTypes="AAAAAAAAAAAAAAAAAAAAAAAAAAAAAAAAAAAAAAAAAAAAAAAA">
                                      <p:cBhvr>
                                        <p:cTn id="18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29900"/>
                                  </p:stCondLst>
                                  <p:childTnLst>
                                    <p:animMotion origin="layout" path="M 0.00017 7.40741E-7 L 0.00017 7.40741E-7 C -0.00885 0.00278 -0.01806 0.00509 -0.02708 0.0081 C -0.03003 0.00926 -0.03299 0.01134 -0.03611 0.01227 C -0.05781 0.01805 -0.08524 0.01852 -0.10573 0.02037 L -0.51788 0.0162 C -0.5342 0.01574 -0.56632 0.0081 -0.56632 0.0081 L -0.59358 -0.00394 L -0.60278 -0.0081 L -0.61181 -0.01204 C -0.63785 -0.03519 -0.60486 -0.00741 -0.63003 -0.02407 C -0.63333 -0.02639 -0.63628 -0.02917 -0.63906 -0.03218 C -0.64132 -0.03472 -0.64271 -0.03843 -0.64514 -0.04028 C -0.64792 -0.04259 -0.65122 -0.04306 -0.65434 -0.04445 C -0.67795 -0.07593 -0.63958 -0.02384 -0.66632 -0.06458 C -0.67101 -0.07176 -0.6776 -0.07685 -0.6816 -0.08472 C -0.69583 -0.11343 -0.67795 -0.07801 -0.6967 -0.11296 C -0.69878 -0.11713 -0.70104 -0.12083 -0.70278 -0.12523 C -0.70417 -0.12894 -0.70486 -0.1331 -0.70573 -0.13727 C -0.70694 -0.14259 -0.70642 -0.14884 -0.70885 -0.15347 C -0.71076 -0.15741 -0.71493 -0.1588 -0.71788 -0.16157 C -0.71892 -0.1669 -0.71858 -0.17315 -0.72101 -0.17778 C -0.72483 -0.18565 -0.73611 -0.19792 -0.73611 -0.19792 C -0.73715 -0.20185 -0.73767 -0.20625 -0.73906 -0.20995 C -0.74288 -0.22014 -0.74566 -0.22269 -0.75122 -0.23032 C -0.75885 -0.26065 -0.74861 -0.22315 -0.76024 -0.2544 C -0.76823 -0.27546 -0.75764 -0.2588 -0.76944 -0.27477 C -0.77049 -0.28009 -0.77083 -0.28565 -0.7724 -0.29074 C -0.77396 -0.29537 -0.77726 -0.29838 -0.77847 -0.30301 C -0.78038 -0.30949 -0.77969 -0.31667 -0.7816 -0.32315 C -0.78472 -0.33449 -0.7908 -0.34398 -0.79358 -0.35556 C -0.79566 -0.36366 -0.79618 -0.37269 -0.79965 -0.37963 C -0.80174 -0.3838 -0.80434 -0.3875 -0.80573 -0.3919 C -0.80833 -0.39954 -0.8099 -0.4081 -0.81181 -0.41597 C -0.81563 -0.43125 -0.81649 -0.43866 -0.82691 -0.45255 C -0.85087 -0.48426 -0.81597 -0.43634 -0.85122 -0.49282 C -0.85573 -0.50023 -0.86632 -0.51296 -0.86632 -0.51296 C -0.87222 -0.53657 -0.86476 -0.51505 -0.87847 -0.53333 C -0.8941 -0.55417 -0.8816 -0.55208 -0.90573 -0.57361 C -0.90885 -0.57639 -0.91198 -0.5787 -0.91493 -0.58171 C -0.91701 -0.58403 -0.9184 -0.58796 -0.92083 -0.58982 C -0.9434 -0.60764 -0.91615 -0.57732 -0.93906 -0.60185 C -0.94132 -0.6044 -0.94288 -0.60764 -0.94514 -0.60995 C -0.95347 -0.61898 -0.95382 -0.61782 -0.96337 -0.62222 C -0.96632 -0.62477 -0.9691 -0.62824 -0.9724 -0.63032 C -0.9783 -0.63357 -0.98455 -0.63565 -0.99063 -0.6382 L -0.99965 -0.64236 C -1.00278 -0.64375 -1.0059 -0.64445 -1.00885 -0.6463 C -1.01285 -0.64907 -1.01684 -0.65208 -1.02083 -0.6544 C -1.02813 -0.65857 -1.05226 -0.66644 -1.05417 -0.66667 C -1.06528 -0.66782 -1.07656 -0.66875 -1.0875 -0.6706 C -1.10174 -0.67292 -1.1158 -0.67708 -1.12986 -0.6787 C -1.18038 -0.68426 -1.15399 -0.68148 -1.20868 -0.68681 C -1.22986 -0.6963 -1.20434 -0.68588 -1.24497 -0.69491 C -1.24809 -0.6956 -1.25087 -0.69838 -1.25399 -0.69884 C -1.26719 -0.70116 -1.28038 -0.70162 -1.2934 -0.70301 C -1.33403 -0.71204 -1.29479 -0.70417 -1.36927 -0.71111 C -1.37934 -0.71204 -1.38941 -0.71482 -1.39948 -0.71505 L -1.74201 -0.71898 " pathEditMode="relative" ptsTypes="AAAAAAAAAAAAAAAAAAAAAAAAAAAAAAAAAAAAAAAAAAAAAAAAAAAAAAAAAAA">
                                      <p:cBhvr>
                                        <p:cTn id="20" dur="7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4100"/>
                                  </p:stCondLst>
                                  <p:childTnLst>
                                    <p:animMotion origin="layout" path="M 1.11111E-6 2.96296E-6 L 1.11111E-6 2.96296E-6 C 0.00816 -0.00232 0.02847 -0.00602 0.03941 -0.01227 C 0.04358 -0.01458 0.04739 -0.01852 0.05156 -0.02037 C 0.05642 -0.02245 0.0618 -0.02292 0.06667 -0.02431 C 0.07083 -0.02546 0.07483 -0.02685 0.07882 -0.02847 C 0.08507 -0.03079 0.09097 -0.0338 0.09705 -0.03657 C 0.1 -0.03773 0.10312 -0.03889 0.10608 -0.04051 C 0.11111 -0.04329 0.11614 -0.0463 0.12135 -0.04861 C 0.15174 -0.06204 0.13229 -0.05232 0.15764 -0.06065 C 0.16076 -0.06181 0.16371 -0.06366 0.16667 -0.06482 C 0.17083 -0.06644 0.175 -0.06713 0.17882 -0.06875 C 0.18403 -0.07107 0.18889 -0.07454 0.1941 -0.07685 C 0.19792 -0.0787 0.20208 -0.0794 0.20608 -0.08102 C 0.21962 -0.08611 0.21163 -0.08472 0.22743 -0.08912 C 0.23333 -0.09074 0.23941 -0.09167 0.24549 -0.09306 L 0.27274 -0.10532 C 0.27587 -0.10648 0.27882 -0.10833 0.28194 -0.10926 C 0.28993 -0.11204 0.29826 -0.11389 0.30608 -0.11736 L 0.3243 -0.12546 C 0.32726 -0.12685 0.33038 -0.12847 0.33333 -0.1294 C 0.34149 -0.13218 0.34983 -0.13403 0.35764 -0.1375 C 0.36371 -0.14028 0.36962 -0.14329 0.37587 -0.1456 C 0.38073 -0.14745 0.38594 -0.14815 0.39097 -0.14977 C 0.42951 -0.16111 0.37257 -0.1456 0.41823 -0.15787 C 0.44045 -0.17269 0.42083 -0.16157 0.45469 -0.16991 C 0.45781 -0.1706 0.46059 -0.17292 0.46371 -0.17384 C 0.4776 -0.17847 0.48819 -0.17963 0.50295 -0.18194 C 0.50694 -0.18333 0.51111 -0.18426 0.5151 -0.18611 C 0.52014 -0.18843 0.525 -0.19213 0.53021 -0.19421 C 0.53507 -0.19607 0.54045 -0.1963 0.54531 -0.19815 C 0.55156 -0.20046 0.55729 -0.20417 0.56354 -0.20625 C 0.57153 -0.20903 0.57986 -0.21088 0.58767 -0.21435 C 0.60955 -0.22407 0.58229 -0.21227 0.60903 -0.22245 C 0.63941 -0.23403 0.59236 -0.21782 0.63021 -0.23056 C 0.63316 -0.23333 0.63594 -0.23634 0.63924 -0.23866 C 0.64219 -0.24051 0.64531 -0.24144 0.64844 -0.24259 C 0.67014 -0.25093 0.65069 -0.24236 0.67569 -0.25069 C 0.67882 -0.25185 0.6816 -0.2537 0.68472 -0.25486 C 0.68871 -0.25625 0.69288 -0.25741 0.69687 -0.2588 C 0.7 -0.25995 0.70278 -0.26181 0.7059 -0.26296 C 0.71094 -0.26458 0.71615 -0.26505 0.72101 -0.2669 C 0.72621 -0.26898 0.7309 -0.27315 0.73628 -0.275 C 0.74323 -0.27732 0.75035 -0.27732 0.75746 -0.27894 C 0.76753 -0.28148 0.7776 -0.28519 0.78767 -0.28704 C 0.79479 -0.28843 0.80191 -0.28958 0.80903 -0.2912 C 0.8191 -0.29352 0.82899 -0.29722 0.83924 -0.29931 L 0.8816 -0.30741 C 0.90365 -0.31713 0.88264 -0.3088 0.92708 -0.31551 C 0.93316 -0.31644 0.93924 -0.31806 0.94531 -0.31944 C 0.96927 -0.33009 0.9493 -0.32245 0.99983 -0.32755 C 1.01094 -0.3287 1.02205 -0.33032 1.03316 -0.33148 L 1.15746 -0.32755 C 1.23542 -0.32384 1.17465 -0.32546 1.22708 -0.31944 C 1.25434 -0.31644 1.30885 -0.31134 1.30885 -0.31134 C 1.31406 -0.30995 1.31892 -0.30833 1.32413 -0.30741 C 1.35434 -0.30162 1.36233 -0.30324 1.39687 -0.29931 C 1.40486 -0.29838 1.41302 -0.29653 1.42101 -0.29514 C 1.43108 -0.29375 1.44132 -0.29306 1.45139 -0.2912 C 1.4625 -0.28912 1.47344 -0.28449 1.48472 -0.2831 C 1.50677 -0.28032 1.52917 -0.28032 1.55139 -0.27894 L 1.5816 -0.275 C 1.59375 -0.27361 1.6059 -0.27269 1.61805 -0.27107 C 1.62413 -0.27014 1.63003 -0.26759 1.63611 -0.2669 C 1.65434 -0.26482 1.67257 -0.26435 1.6908 -0.26296 L 1.73924 -0.2588 C 1.74826 -0.25787 1.75746 -0.25625 1.76649 -0.25486 L 1.97257 -0.2588 C 1.98663 -0.25926 2.00087 -0.26088 2.01493 -0.26296 C 2.02014 -0.26366 2.025 -0.26644 2.03003 -0.2669 C 2.03924 -0.26782 2.04826 -0.2669 2.05746 -0.2669 " pathEditMode="relative" ptsTypes="AAAAAAAAAAAAAAAAAAAAAAAAAAAAAAAAAAAAAAAAAAAAAAAAAAAAAAAAAAAAAAAAAAAAAAA">
                                      <p:cBhvr>
                                        <p:cTn id="22" dur="7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38100"/>
                                  </p:stCondLst>
                                  <p:childTnLst>
                                    <p:animMotion origin="layout" path="M 6.38889E-6 -3.7037E-7 L 6.38889E-6 -3.7037E-7 C -0.00815 0.00417 -0.01614 0.00879 -0.0243 0.01227 C -0.02933 0.01435 -0.05364 0.01944 -0.05763 0.02037 C -0.06076 0.02176 -0.06371 0.02315 -0.06683 0.0243 C -0.07482 0.02731 -0.09097 0.03241 -0.09097 0.03241 C -0.10989 0.05741 -0.08246 0.02361 -0.10607 0.04444 C -0.10972 0.04768 -0.1118 0.05324 -0.11527 0.05648 C -0.121 0.0625 -0.12829 0.06574 -0.1335 0.07268 C -0.13906 0.08009 -0.14097 0.08356 -0.14861 0.08866 C -0.15138 0.09074 -0.15468 0.09143 -0.15763 0.09282 C -0.1644 0.10185 -0.16736 0.10741 -0.17586 0.11296 C -0.17864 0.11481 -0.18194 0.11574 -0.18489 0.11713 C -0.18697 0.11967 -0.18871 0.12292 -0.19097 0.12523 C -0.19687 0.13102 -0.20399 0.13449 -0.2092 0.1412 L -0.23038 0.16967 C -0.2335 0.17361 -0.23593 0.17847 -0.2394 0.18171 C -0.24253 0.18426 -0.24583 0.18657 -0.24861 0.18981 C -0.26701 0.21018 -0.24739 0.19491 -0.26979 0.20995 C -0.2842 0.22917 -0.27656 0.22361 -0.29097 0.23009 C -0.3026 0.25347 -0.29045 0.23241 -0.30624 0.25046 C -0.32447 0.27129 -0.31058 0.26319 -0.32743 0.2706 C -0.33038 0.27454 -0.33298 0.2794 -0.33645 0.28264 C -0.33906 0.28495 -0.34288 0.28426 -0.34548 0.2868 C -0.35017 0.2912 -0.35225 0.30046 -0.35763 0.30278 C -0.39079 0.31759 -0.34062 0.29421 -0.37586 0.31504 C -0.38177 0.31852 -0.38871 0.31829 -0.39409 0.32315 C -0.40017 0.32847 -0.40538 0.33611 -0.41215 0.33912 L -0.43038 0.34722 C -0.4335 0.34861 -0.43645 0.35046 -0.43958 0.35139 C -0.44461 0.35278 -0.44965 0.3537 -0.45468 0.35532 C -0.47204 0.36111 -0.45503 0.35833 -0.47586 0.36342 C -0.48281 0.36528 -0.48993 0.3662 -0.49704 0.36759 C -0.51805 0.37685 -0.49843 0.36921 -0.53958 0.37569 C -0.54565 0.37662 -0.55156 0.3787 -0.55763 0.37963 C -0.56979 0.38148 -0.58194 0.38194 -0.59409 0.38356 C -0.60121 0.38472 -0.60815 0.3868 -0.61527 0.38773 C -0.62743 0.38935 -0.63958 0.39004 -0.65156 0.39167 C -0.65868 0.39282 -0.66579 0.39491 -0.67291 0.39583 C -0.69704 0.39884 -0.72135 0.40116 -0.74565 0.40393 L -0.78489 0.40787 C -0.82256 0.4162 -0.78454 0.40856 -0.84565 0.41597 C -0.85364 0.4169 -0.8618 0.41829 -0.86979 0.42014 C -0.87499 0.42106 -0.87986 0.42338 -0.88506 0.42407 C -0.89704 0.42592 -0.9092 0.42685 -0.92135 0.42801 C -0.9427 0.43379 -0.93159 0.43009 -0.95468 0.44028 C -0.95763 0.44167 -0.96111 0.4419 -0.96371 0.44421 C -0.97187 0.45162 -0.97256 0.4537 -0.98194 0.45648 C -0.98802 0.4581 -0.99409 0.45856 -1.00017 0.46042 C -1.00329 0.46134 -1.00607 0.46366 -1.0092 0.46458 C -1.01718 0.46643 -1.02534 0.46713 -1.0335 0.46852 C -1.07725 0.47546 -1.06215 0.47268 -1.1243 0.47662 C -1.16684 0.48796 -1.12534 0.47801 -1.21822 0.48472 C -1.22934 0.48542 -1.24045 0.4875 -1.25156 0.48866 C -1.26666 0.49028 -1.28177 0.49143 -1.29687 0.49282 L -1.35156 0.49676 C -1.47413 0.5081 -1.26753 0.49213 -1.43333 0.50486 C -1.45243 0.50625 -1.4717 0.50856 -1.49097 0.50903 L -1.73645 0.50903 " pathEditMode="relative" ptsTypes="AAAAAAAAAAAAAAAAAAAAAAAAAAAAAAAAAAAAAAAAAAAAAAAAAAAAAAAAAAA">
                                      <p:cBhvr>
                                        <p:cTn id="24" dur="7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42900"/>
                                  </p:stCondLst>
                                  <p:childTnLst>
                                    <p:animMotion origin="layout" path="M 3.05556E-6 -1.11111E-6 L 3.05556E-6 -1.11111E-6 C -0.0092 0.00278 -0.01806 0.00787 -0.02743 0.0081 C -0.0599 0.00903 -0.12118 0.01019 -0.16372 -1.11111E-6 C -0.16788 -0.00092 -0.1717 -0.00301 -0.17587 -0.00393 C -0.19826 -0.00949 -0.19844 -0.00602 -0.22136 -0.0162 L -0.24861 -0.02824 C -0.25156 -0.02963 -0.25451 -0.03125 -0.25764 -0.03241 C -0.26181 -0.03356 -0.2658 -0.03495 -0.26979 -0.03634 C -0.27292 -0.0375 -0.27587 -0.03935 -0.27882 -0.04051 C -0.28299 -0.0419 -0.28698 -0.04282 -0.29097 -0.04444 C -0.29722 -0.04699 -0.30313 -0.04977 -0.3092 -0.05255 C -0.31215 -0.05393 -0.31528 -0.05555 -0.31823 -0.05648 C -0.3224 -0.05787 -0.32639 -0.05903 -0.33038 -0.06065 C -0.33646 -0.06296 -0.34254 -0.06597 -0.34861 -0.06875 C -0.35156 -0.07014 -0.35504 -0.07037 -0.35764 -0.07268 C -0.36945 -0.0831 -0.36337 -0.07917 -0.37587 -0.08495 L -0.3941 -0.10092 C -0.39705 -0.1037 -0.39965 -0.10764 -0.40313 -0.10903 C -0.41337 -0.11366 -0.41389 -0.11319 -0.42431 -0.1213 C -0.4408 -0.1338 -0.42587 -0.12592 -0.44254 -0.13333 C -0.44566 -0.13611 -0.44844 -0.13912 -0.45156 -0.14143 C -0.45451 -0.14329 -0.45799 -0.14329 -0.46076 -0.14537 C -0.4632 -0.14745 -0.46424 -0.15185 -0.46684 -0.15347 C -0.47257 -0.15741 -0.47969 -0.15694 -0.4849 -0.16157 C -0.4967 -0.17199 -0.49063 -0.16805 -0.50313 -0.17361 C -0.51372 -0.18773 -0.50642 -0.18055 -0.52743 -0.18981 L -0.54566 -0.19792 C -0.54861 -0.1993 -0.55156 -0.20092 -0.55469 -0.20208 L -0.57899 -0.21018 C -0.58195 -0.21273 -0.58455 -0.21643 -0.58802 -0.21805 C -0.5934 -0.22083 -0.62118 -0.22569 -0.62431 -0.22616 C -0.62743 -0.22755 -0.63038 -0.22986 -0.63351 -0.23032 C -0.69826 -0.24097 -0.80677 -0.23125 -0.84861 -0.23032 C -0.86476 -0.22893 -0.88108 -0.22847 -0.89705 -0.22616 C -0.90122 -0.22569 -0.90504 -0.22268 -0.9092 -0.22222 C -0.92847 -0.21991 -0.94757 -0.21944 -0.96684 -0.21805 C -1.01094 -0.20648 -0.94913 -0.22176 -1.05174 -0.21018 C -1.12465 -0.20185 -1.06511 -0.20579 -1.10017 -0.19792 C -1.10816 -0.19606 -1.11632 -0.19537 -1.12448 -0.19398 C -1.13108 -0.19097 -1.13872 -0.18727 -1.14566 -0.18588 C -1.16163 -0.18264 -1.19392 -0.17778 -1.19392 -0.17778 C -1.21545 -0.16829 -1.1882 -0.1794 -1.22726 -0.16967 C -1.29011 -0.15393 -1.1974 -0.16551 -1.30903 -0.15764 C -1.31649 -0.15509 -1.32917 -0.15069 -1.33646 -0.14954 C -1.34844 -0.14768 -1.36059 -0.14699 -1.37274 -0.14537 C -1.38177 -0.14421 -1.39097 -0.14305 -1.4 -0.14143 C -1.40521 -0.14051 -1.41007 -0.13796 -1.41511 -0.13727 C -1.43629 -0.13518 -1.45764 -0.13472 -1.47882 -0.13333 C -1.4934 -0.12847 -1.5007 -0.12523 -1.51823 -0.12523 C -1.58594 -0.12523 -1.65365 -0.12824 -1.72118 -0.1294 C -1.7434 -0.12963 -1.76563 -0.1294 -1.78802 -0.1294 " pathEditMode="relative" ptsTypes="AAAAAAAAAAAAAAAAAAAAAAAAAAAAAAAAAAAAAAAAAAAAAAAAAAAA">
                                      <p:cBhvr>
                                        <p:cTn id="26" dur="7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47200"/>
                                  </p:stCondLst>
                                  <p:childTnLst>
                                    <p:animMotion origin="layout" path="M 0.1882 0.09282 L 0.1882 0.09282 C 0.25521 0.08657 0.23715 0.08634 0.33073 0.09282 C 0.33576 0.09328 0.3408 0.09606 0.34583 0.09699 C 0.35799 0.09884 0.37014 0.09976 0.38229 0.10092 L 0.40035 0.10509 C 0.40747 0.10648 0.41458 0.1074 0.42153 0.10902 C 0.43455 0.11226 0.43802 0.11597 0.45191 0.12129 C 0.4599 0.1243 0.46806 0.12685 0.47622 0.12939 C 0.48403 0.13171 0.49549 0.13379 0.50347 0.13726 C 0.50851 0.13958 0.51354 0.14282 0.51858 0.14537 C 0.52726 0.14976 0.53021 0.15023 0.53976 0.15347 C 0.54792 0.16018 0.55504 0.16967 0.56389 0.17361 C 0.56684 0.175 0.57014 0.17592 0.57292 0.17777 C 0.57622 0.17986 0.57882 0.18356 0.58212 0.18587 C 0.58993 0.19166 0.59774 0.19814 0.60625 0.20208 C 0.60938 0.20324 0.6125 0.20439 0.61545 0.20601 C 0.64653 0.22384 0.60434 0.2037 0.64566 0.22222 L 0.66389 0.23032 C 0.67917 0.24398 0.66632 0.23402 0.68212 0.24236 C 0.69427 0.24884 0.7059 0.25694 0.7184 0.2625 C 0.72448 0.26527 0.73038 0.26851 0.73663 0.2706 C 0.74063 0.27199 0.74479 0.27314 0.74879 0.27476 C 0.75486 0.27708 0.76059 0.28101 0.76684 0.28287 L 0.80938 0.2949 C 0.83021 0.30879 0.8125 0.29884 0.83958 0.30694 C 0.84271 0.30787 0.84549 0.31018 0.84879 0.31111 C 0.85573 0.31296 0.86285 0.31365 0.86997 0.31504 C 0.92483 0.33958 0.85608 0.31018 0.9033 0.32708 C 0.90938 0.32939 0.91511 0.33402 0.92136 0.33518 C 0.95972 0.34259 0.93559 0.33865 0.9941 0.34328 C 1.05382 0.35324 0.97483 0.34097 1.08802 0.35138 C 1.13368 0.35555 1.07274 0.3574 1.13351 0.35949 C 1.19913 0.3618 1.26493 0.36226 1.33056 0.36365 C 1.45382 0.40462 1.32691 0.36365 1.68507 0.37152 C 1.69219 0.37175 1.69913 0.37453 1.70625 0.37569 C 1.76979 0.38564 1.70816 0.3743 1.75781 0.38379 C 1.76077 0.38518 1.76372 0.38657 1.76684 0.38773 C 1.77083 0.38935 1.775 0.39074 1.77899 0.39189 C 1.80452 0.39907 1.81597 0.40254 1.84271 0.40393 C 1.93281 0.40833 1.94497 0.40787 2.00938 0.40787 " pathEditMode="relative" ptsTypes="AAAAAAAAAAAAAAAAAAAAAAAAAAAAAAAAAAAAAAAAA">
                                      <p:cBhvr>
                                        <p:cTn id="28" dur="7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"/>
          <a:stretch/>
        </p:blipFill>
        <p:spPr>
          <a:xfrm>
            <a:off x="491499" y="467994"/>
            <a:ext cx="8138151" cy="5887085"/>
          </a:xfrm>
          <a:prstGeom prst="roundRect">
            <a:avLst>
              <a:gd name="adj" fmla="val 2105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0" y="1442126"/>
            <a:ext cx="2641049" cy="4530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68" y="1442126"/>
            <a:ext cx="1791713" cy="45304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549140"/>
            <a:ext cx="7775575" cy="162782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Saturday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treat day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house.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If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they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did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their reading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helped out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home,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Mum and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gave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em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both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po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et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money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spend however they liked.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"/>
          <a:stretch/>
        </p:blipFill>
        <p:spPr>
          <a:xfrm>
            <a:off x="491499" y="467994"/>
            <a:ext cx="8138151" cy="5887085"/>
          </a:xfrm>
          <a:prstGeom prst="roundRect">
            <a:avLst>
              <a:gd name="adj" fmla="val 2105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2" y="2057400"/>
            <a:ext cx="2282368" cy="3915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87" y="2057400"/>
            <a:ext cx="1548380" cy="3915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85" y="731453"/>
            <a:ext cx="1885500" cy="5241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47" y="731453"/>
            <a:ext cx="1633223" cy="52410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3829050"/>
            <a:ext cx="7775575" cy="23479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“Here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you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as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handed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their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ca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sh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.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We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ll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done,” said Mum. “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You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have worked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earn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Spend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wisely!”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ll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,” replied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I’m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saving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up 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a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new cricket ball.” </a:t>
            </a:r>
          </a:p>
        </p:txBody>
      </p:sp>
    </p:spTree>
    <p:extLst>
      <p:ext uri="{BB962C8B-B14F-4D97-AF65-F5344CB8AC3E}">
        <p14:creationId xmlns:p14="http://schemas.microsoft.com/office/powerpoint/2010/main" val="3797454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1"/>
          <a:stretch/>
        </p:blipFill>
        <p:spPr>
          <a:xfrm>
            <a:off x="502921" y="467995"/>
            <a:ext cx="8115300" cy="5909945"/>
          </a:xfrm>
          <a:prstGeom prst="roundRect">
            <a:avLst>
              <a:gd name="adj" fmla="val 2742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06" y="1214519"/>
            <a:ext cx="1523783" cy="496244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091940"/>
            <a:ext cx="7775575" cy="208502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carefully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put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all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po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et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money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 a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purse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her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r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liked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open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regularly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e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how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mu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ch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money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saved. 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 I’ve saved enough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ball!”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exclaimed,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DE1E5A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burst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r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1892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984EFF-2981-4343-991A-3A5D7214C246}"/>
</file>

<file path=customXml/itemProps2.xml><?xml version="1.0" encoding="utf-8"?>
<ds:datastoreItem xmlns:ds="http://schemas.openxmlformats.org/officeDocument/2006/customXml" ds:itemID="{5C07130D-E8CB-40BC-BB41-2AB7C730D403}"/>
</file>

<file path=customXml/itemProps3.xml><?xml version="1.0" encoding="utf-8"?>
<ds:datastoreItem xmlns:ds="http://schemas.openxmlformats.org/officeDocument/2006/customXml" ds:itemID="{FC8D27F4-3A57-4775-90D2-1709BF9E70F1}"/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2609</TotalTime>
  <Words>675</Words>
  <Application>Microsoft Office PowerPoint</Application>
  <PresentationFormat>On-screen Show (4:3)</PresentationFormat>
  <Paragraphs>133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Twinkl SemiBold</vt:lpstr>
      <vt:lpstr>Twinkl</vt:lpstr>
      <vt:lpstr>Tuffy</vt:lpstr>
      <vt:lpstr>Tuffy-TTF</vt:lpstr>
      <vt:lpstr>Arial</vt:lpstr>
      <vt:lpstr>Office Theme</vt:lpstr>
      <vt:lpstr>Guidance for Video/Audio in PowerPoints</vt:lpstr>
      <vt:lpstr>PowerPoint Presentation</vt:lpstr>
      <vt:lpstr>PowerPoint Presentation</vt:lpstr>
      <vt:lpstr>PowerPoint Presentation</vt:lpstr>
      <vt:lpstr>Tricky Cars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Sing!</vt:lpstr>
      <vt:lpstr>Spending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Today, we have learnt...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Holly Riglar</cp:lastModifiedBy>
  <cp:revision>655</cp:revision>
  <dcterms:created xsi:type="dcterms:W3CDTF">2018-07-20T11:42:41Z</dcterms:created>
  <dcterms:modified xsi:type="dcterms:W3CDTF">2018-12-13T12:17:33Z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0x010100C5A4156D36BFEA46BAE60ABF9D9F893B</vt:lpwstr>
  </property>
</Properties>
</file>