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13"/>
  </p:notesMasterIdLst>
  <p:handoutMasterIdLst>
    <p:handoutMasterId r:id="rId14"/>
  </p:handoutMasterIdLst>
  <p:sldIdLst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Twinkl" panose="020B0604020202020204" pitchFamily="2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75B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774EF9-5657-4D27-B004-47D6AD2C5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2B341-7C23-4E1A-A961-FD7660BDE2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476367-BD04-41E9-B3A0-572C8BF15D4D}" type="datetimeFigureOut">
              <a:rPr lang="en-GB"/>
              <a:pPr>
                <a:defRPr/>
              </a:pPr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6875E-21F1-4074-8DF1-E468673400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6732A-9CB6-462F-A054-D03BE466D9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573C3D4-66DD-41CA-B35A-5A0083596D6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5EAA85-DDC6-498D-B930-43BC1A50AB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C55EF-3BEB-4084-9DD8-9AA2BE0C53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17B672-A154-478E-8071-38FCE54146AE}" type="datetimeFigureOut">
              <a:rPr lang="en-GB"/>
              <a:pPr>
                <a:defRPr/>
              </a:pPr>
              <a:t>11/02/2021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A79C45-68C6-49BE-82DB-1F4A69BB24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9C235B-9F25-4FB1-BFAE-26FB68534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06EAA-BC2D-4915-9E73-DFA9A8DCF9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F3190-EDC4-4FF1-85AB-18E062B0F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955D545-9A70-44FD-A6DC-96DBD4DBD27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FB92D0-3C31-4AAA-9734-252D7D47F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9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1FADFE0-FC3C-421D-8310-6DED08C679D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0CB17B5-52EC-4D28-9B9F-0595895E7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0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3E9832E-CFF8-42EB-8D2B-8653C2D6BA4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1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6C558FA-8259-4C19-A0B8-153EF101B126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4B78D44-857C-460A-BB11-4F134974C5E4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86B26A-749A-4492-8904-6029383DDA68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0D36CB-70CA-4497-81F9-1E30FBF3D7EC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0070D61-2A5D-497B-89DF-0C9F798CF2A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21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8CE5222-8BDA-48D0-9C9E-619A001603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6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FBAB38-0D10-420A-B040-BF198DDAA4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0A9718-780E-400D-A6CD-1E1D6B62CD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1104079-D1A2-4D3D-8C20-8C88752E449D}"/>
              </a:ext>
            </a:extLst>
          </p:cNvPr>
          <p:cNvSpPr/>
          <p:nvPr/>
        </p:nvSpPr>
        <p:spPr>
          <a:xfrm>
            <a:off x="439738" y="660400"/>
            <a:ext cx="7942262" cy="1109663"/>
          </a:xfrm>
          <a:prstGeom prst="roundRect">
            <a:avLst/>
          </a:prstGeom>
          <a:solidFill>
            <a:srgbClr val="CA0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1"/>
                </a:solidFill>
              </a:rPr>
              <a:t>Valentine’s Day is celebrated on the 14</a:t>
            </a:r>
            <a:r>
              <a:rPr lang="en-GB" altLang="en-US" baseline="30000" dirty="0">
                <a:solidFill>
                  <a:schemeClr val="bg1"/>
                </a:solidFill>
              </a:rPr>
              <a:t>th</a:t>
            </a:r>
            <a:r>
              <a:rPr lang="en-GB" altLang="en-US" dirty="0">
                <a:solidFill>
                  <a:schemeClr val="bg1"/>
                </a:solidFill>
              </a:rPr>
              <a:t> of February. It is a special day when people show their love to another person. People often give presents and cards on this day. </a:t>
            </a: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B34FD19B-78A0-47C5-AAB6-8CF2F6807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982788"/>
            <a:ext cx="4443412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DE57CC9-9CD5-4D80-BAFF-D648670DBFB2}"/>
              </a:ext>
            </a:extLst>
          </p:cNvPr>
          <p:cNvSpPr/>
          <p:nvPr/>
        </p:nvSpPr>
        <p:spPr>
          <a:xfrm>
            <a:off x="439738" y="660400"/>
            <a:ext cx="7942262" cy="635000"/>
          </a:xfrm>
          <a:prstGeom prst="roundRect">
            <a:avLst/>
          </a:prstGeom>
          <a:solidFill>
            <a:srgbClr val="CA0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may give each other chocolates on Valentine’s Day.</a:t>
            </a:r>
          </a:p>
        </p:txBody>
      </p:sp>
      <p:pic>
        <p:nvPicPr>
          <p:cNvPr id="10243" name="Picture 1">
            <a:extLst>
              <a:ext uri="{FF2B5EF4-FFF2-40B4-BE49-F238E27FC236}">
                <a16:creationId xmlns:a16="http://schemas.microsoft.com/office/drawing/2014/main" id="{D01E44DB-71B5-48D7-9B5B-37EAE44F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778000"/>
            <a:ext cx="49990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60E67-4737-456E-9F4A-E32A5491BC56}"/>
              </a:ext>
            </a:extLst>
          </p:cNvPr>
          <p:cNvSpPr/>
          <p:nvPr/>
        </p:nvSpPr>
        <p:spPr>
          <a:xfrm>
            <a:off x="439738" y="660400"/>
            <a:ext cx="7942262" cy="922338"/>
          </a:xfrm>
          <a:prstGeom prst="roundRect">
            <a:avLst/>
          </a:prstGeom>
          <a:solidFill>
            <a:srgbClr val="CA0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may give each other flowers on Valentine’s Day. Red roses are a popular choice.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7C43EC87-0EB2-4593-BD54-952CA9006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851025"/>
            <a:ext cx="32194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30C213D-9DD0-40DB-B4E1-DF9857D92B5E}"/>
              </a:ext>
            </a:extLst>
          </p:cNvPr>
          <p:cNvSpPr/>
          <p:nvPr/>
        </p:nvSpPr>
        <p:spPr>
          <a:xfrm>
            <a:off x="439738" y="660400"/>
            <a:ext cx="7942262" cy="922338"/>
          </a:xfrm>
          <a:prstGeom prst="roundRect">
            <a:avLst/>
          </a:prstGeom>
          <a:solidFill>
            <a:srgbClr val="CA0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may send Valentine’s Day cards to each other, with a special message inside.</a:t>
            </a: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EB89D209-0651-4E09-AB77-10AFDA7F6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965200"/>
            <a:ext cx="3382962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>
            <a:extLst>
              <a:ext uri="{FF2B5EF4-FFF2-40B4-BE49-F238E27FC236}">
                <a16:creationId xmlns:a16="http://schemas.microsoft.com/office/drawing/2014/main" id="{99149DD2-0738-4FE6-A331-DB47BF551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482975"/>
            <a:ext cx="2370137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09632A3E-680B-47CC-93EB-DCBF4E7C7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3870325"/>
            <a:ext cx="30702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D6C1F4-AA1E-46D2-915A-6036587F2AA3}"/>
              </a:ext>
            </a:extLst>
          </p:cNvPr>
          <p:cNvSpPr/>
          <p:nvPr/>
        </p:nvSpPr>
        <p:spPr>
          <a:xfrm>
            <a:off x="439738" y="660400"/>
            <a:ext cx="7942262" cy="922338"/>
          </a:xfrm>
          <a:prstGeom prst="roundRect">
            <a:avLst/>
          </a:prstGeom>
          <a:solidFill>
            <a:srgbClr val="CA0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Cupid is often seen on Valentine’s Day cards. He is a baby angel, with a bow and arrow. He helps people to fall in love.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0A057296-9337-499A-91D1-A10BD09CE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954213"/>
            <a:ext cx="6138862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80B52BB-0F44-4050-878B-62D0CE3214E7}"/>
              </a:ext>
            </a:extLst>
          </p:cNvPr>
          <p:cNvSpPr/>
          <p:nvPr/>
        </p:nvSpPr>
        <p:spPr>
          <a:xfrm>
            <a:off x="439738" y="660400"/>
            <a:ext cx="7942262" cy="922338"/>
          </a:xfrm>
          <a:prstGeom prst="roundRect">
            <a:avLst/>
          </a:prstGeom>
          <a:solidFill>
            <a:srgbClr val="CA0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may also do special things on Valentine’s Day like going out to the cinema or having a special meal.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EE95C225-BE82-4693-96A4-45EE05D09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538538"/>
            <a:ext cx="235902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BF05FFF1-E210-4E3C-A3B7-B09ADB67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082800"/>
            <a:ext cx="51911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1296A70-A548-4D71-A51A-964A63BE4641}"/>
              </a:ext>
            </a:extLst>
          </p:cNvPr>
          <p:cNvSpPr/>
          <p:nvPr/>
        </p:nvSpPr>
        <p:spPr>
          <a:xfrm>
            <a:off x="439738" y="660400"/>
            <a:ext cx="7942262" cy="922338"/>
          </a:xfrm>
          <a:prstGeom prst="roundRect">
            <a:avLst/>
          </a:prstGeom>
          <a:solidFill>
            <a:srgbClr val="CA0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These are some symbols of Valentine’s Day:</a:t>
            </a:r>
          </a:p>
        </p:txBody>
      </p:sp>
      <p:grpSp>
        <p:nvGrpSpPr>
          <p:cNvPr id="15363" name="Group 5">
            <a:extLst>
              <a:ext uri="{FF2B5EF4-FFF2-40B4-BE49-F238E27FC236}">
                <a16:creationId xmlns:a16="http://schemas.microsoft.com/office/drawing/2014/main" id="{5D491FB3-2EA4-4AF5-9A89-323B9AB09C65}"/>
              </a:ext>
            </a:extLst>
          </p:cNvPr>
          <p:cNvGrpSpPr>
            <a:grpSpLocks/>
          </p:cNvGrpSpPr>
          <p:nvPr/>
        </p:nvGrpSpPr>
        <p:grpSpPr bwMode="auto">
          <a:xfrm>
            <a:off x="973138" y="2979738"/>
            <a:ext cx="6875462" cy="1770062"/>
            <a:chOff x="1210733" y="2726267"/>
            <a:chExt cx="6874931" cy="176953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5692836-0A8F-4807-A8CF-17880405A3DD}"/>
                </a:ext>
              </a:extLst>
            </p:cNvPr>
            <p:cNvSpPr/>
            <p:nvPr/>
          </p:nvSpPr>
          <p:spPr>
            <a:xfrm>
              <a:off x="1210733" y="2726267"/>
              <a:ext cx="1769925" cy="1769533"/>
            </a:xfrm>
            <a:prstGeom prst="ellipse">
              <a:avLst/>
            </a:prstGeom>
            <a:solidFill>
              <a:srgbClr val="CA0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" name="Heart 2">
              <a:extLst>
                <a:ext uri="{FF2B5EF4-FFF2-40B4-BE49-F238E27FC236}">
                  <a16:creationId xmlns:a16="http://schemas.microsoft.com/office/drawing/2014/main" id="{169E453D-B38F-44A2-B19B-2949DA2228A1}"/>
                </a:ext>
              </a:extLst>
            </p:cNvPr>
            <p:cNvSpPr/>
            <p:nvPr/>
          </p:nvSpPr>
          <p:spPr>
            <a:xfrm>
              <a:off x="3763236" y="2726267"/>
              <a:ext cx="1769925" cy="1769533"/>
            </a:xfrm>
            <a:prstGeom prst="heart">
              <a:avLst/>
            </a:prstGeom>
            <a:solidFill>
              <a:srgbClr val="CA0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725D71-48E1-4587-85AE-DCA4F5CB5945}"/>
                </a:ext>
              </a:extLst>
            </p:cNvPr>
            <p:cNvSpPr/>
            <p:nvPr/>
          </p:nvSpPr>
          <p:spPr>
            <a:xfrm>
              <a:off x="6315739" y="2726267"/>
              <a:ext cx="1769925" cy="1769533"/>
            </a:xfrm>
            <a:prstGeom prst="ellipse">
              <a:avLst/>
            </a:prstGeom>
            <a:solidFill>
              <a:srgbClr val="CA0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15364" name="Picture 7">
            <a:extLst>
              <a:ext uri="{FF2B5EF4-FFF2-40B4-BE49-F238E27FC236}">
                <a16:creationId xmlns:a16="http://schemas.microsoft.com/office/drawing/2014/main" id="{4FDF6E8C-8E89-4B0A-96DF-4157E9D12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776538"/>
            <a:ext cx="22415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>
            <a:extLst>
              <a:ext uri="{FF2B5EF4-FFF2-40B4-BE49-F238E27FC236}">
                <a16:creationId xmlns:a16="http://schemas.microsoft.com/office/drawing/2014/main" id="{982540AD-2C1A-4F59-A84F-A759D2C8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776538"/>
            <a:ext cx="279876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4156D36BFEA46BAE60ABF9D9F893B" ma:contentTypeVersion="9" ma:contentTypeDescription="Create a new document." ma:contentTypeScope="" ma:versionID="035f6ee8f22c05ca80f799d23f257d8c">
  <xsd:schema xmlns:xsd="http://www.w3.org/2001/XMLSchema" xmlns:xs="http://www.w3.org/2001/XMLSchema" xmlns:p="http://schemas.microsoft.com/office/2006/metadata/properties" xmlns:ns2="359a9a00-a290-4288-b116-4b5872e28cb1" targetNamespace="http://schemas.microsoft.com/office/2006/metadata/properties" ma:root="true" ma:fieldsID="ffdd8a9f9d930122894cbda9b3988e87" ns2:_="">
    <xsd:import namespace="359a9a00-a290-4288-b116-4b5872e28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a9a00-a290-4288-b116-4b5872e2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093758-658E-425C-BDF6-1177F339D5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E08813-8854-4149-8D19-FC19631B1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a9a00-a290-4288-b116-4b5872e28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142</TotalTime>
  <Words>135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Twinkl</vt:lpstr>
      <vt:lpstr>Twinkl SemiBold</vt:lpstr>
      <vt:lpstr>Calibri</vt:lpstr>
      <vt:lpstr>Arial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Carl Clulow @ Evolve IT Support</cp:lastModifiedBy>
  <cp:revision>11</cp:revision>
  <dcterms:created xsi:type="dcterms:W3CDTF">2017-02-07T13:04:06Z</dcterms:created>
  <dcterms:modified xsi:type="dcterms:W3CDTF">2021-02-11T09:34:51Z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0x010100822C3EAA23102849BDAFAE674F62C666</vt:lpwstr>
  </property>
</Properties>
</file>