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76" r:id="rId5"/>
    <p:sldId id="264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Sassoon Infant Rg" panose="02000503030000020003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632857"/>
            <a:ext cx="8220075" cy="3265714"/>
          </a:xfrm>
        </p:spPr>
        <p:txBody>
          <a:bodyPr/>
          <a:lstStyle/>
          <a:p>
            <a:pPr algn="ctr"/>
            <a:r>
              <a:rPr lang="en-GB" dirty="0" smtClean="0"/>
              <a:t>Put Your (insert favourite toy)…</a:t>
            </a:r>
            <a:br>
              <a:rPr lang="en-GB" dirty="0" smtClean="0"/>
            </a:br>
            <a:r>
              <a:rPr lang="en-GB" dirty="0" smtClean="0"/>
              <a:t>Positional Language Song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(Sing to the tune of ‘If You’re Happy and you Know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26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064" y="821366"/>
            <a:ext cx="8220974" cy="337706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 smtClean="0"/>
              <a:t>(insert favourite toy) </a:t>
            </a:r>
            <a:r>
              <a:rPr lang="en-GB" sz="2100" dirty="0"/>
              <a:t>in your hand, in your hand,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</a:t>
            </a:r>
            <a:r>
              <a:rPr lang="en-GB" sz="2100" dirty="0"/>
              <a:t>your (insert favourite toy) in </a:t>
            </a:r>
            <a:r>
              <a:rPr lang="en-GB" sz="2100" dirty="0"/>
              <a:t>your hand, in your hand,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in </a:t>
            </a:r>
            <a:r>
              <a:rPr lang="en-GB" sz="2100" dirty="0"/>
              <a:t>your hand, for the song that we have planned.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in </a:t>
            </a:r>
            <a:r>
              <a:rPr lang="en-GB" sz="2100" dirty="0"/>
              <a:t>your hand, in your hand.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51" y="4057710"/>
            <a:ext cx="2342071" cy="2610509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3044" y="690807"/>
            <a:ext cx="609600" cy="609600"/>
          </a:xfrm>
          <a:prstGeom prst="rect">
            <a:avLst/>
          </a:prstGeom>
        </p:spPr>
      </p:pic>
      <p:pic>
        <p:nvPicPr>
          <p:cNvPr id="6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1955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3"/>
    </mc:Choice>
    <mc:Fallback xmlns="">
      <p:transition spd="slow" advTm="19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2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772" y="434884"/>
            <a:ext cx="8220974" cy="337706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on </a:t>
            </a:r>
            <a:r>
              <a:rPr lang="en-GB" sz="2100" dirty="0"/>
              <a:t>your head, on your head,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on </a:t>
            </a:r>
            <a:r>
              <a:rPr lang="en-GB" sz="2100" dirty="0"/>
              <a:t>your head, on your head,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on </a:t>
            </a:r>
            <a:r>
              <a:rPr lang="en-GB" sz="2100" dirty="0"/>
              <a:t>your head, standing up, look straight ahead.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on </a:t>
            </a:r>
            <a:r>
              <a:rPr lang="en-GB" sz="2100" dirty="0"/>
              <a:t>your head, on your head.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1"/>
          <a:stretch/>
        </p:blipFill>
        <p:spPr>
          <a:xfrm>
            <a:off x="2855425" y="4063042"/>
            <a:ext cx="6092862" cy="2346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5786">
            <a:off x="4091177" y="3792122"/>
            <a:ext cx="1046165" cy="9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9"/>
    </mc:Choice>
    <mc:Fallback xmlns="">
      <p:transition spd="slow" advTm="189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087" y="290228"/>
            <a:ext cx="8220974" cy="337706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next </a:t>
            </a:r>
            <a:r>
              <a:rPr lang="en-GB" sz="2100" dirty="0"/>
              <a:t>to you, next to you,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next </a:t>
            </a:r>
            <a:r>
              <a:rPr lang="en-GB" sz="2100" dirty="0"/>
              <a:t>to you, next to you,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next </a:t>
            </a:r>
            <a:r>
              <a:rPr lang="en-GB" sz="2100" dirty="0"/>
              <a:t>to you, get your friend to do it too.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next </a:t>
            </a:r>
            <a:r>
              <a:rPr lang="en-GB" sz="2100" dirty="0"/>
              <a:t>to you, next to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10" y="3917507"/>
            <a:ext cx="1407364" cy="2319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5786">
            <a:off x="5003584" y="5633111"/>
            <a:ext cx="736692" cy="6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16"/>
    </mc:Choice>
    <mc:Fallback xmlns="">
      <p:transition spd="slow" advTm="180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306" y="316599"/>
            <a:ext cx="8220974" cy="337706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underneath</a:t>
            </a:r>
            <a:r>
              <a:rPr lang="en-GB" sz="2100" dirty="0"/>
              <a:t>, underneath,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underneath</a:t>
            </a:r>
            <a:r>
              <a:rPr lang="en-GB" sz="2100" dirty="0"/>
              <a:t>, underneath,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</a:t>
            </a:r>
            <a:r>
              <a:rPr lang="en-GB" sz="2100" dirty="0"/>
              <a:t>your (insert favourite toy) underneath</a:t>
            </a:r>
            <a:r>
              <a:rPr lang="en-GB" sz="2100" dirty="0"/>
              <a:t>, can you cover what’s beneath?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</a:t>
            </a:r>
            <a:r>
              <a:rPr lang="en-GB" sz="2100" dirty="0"/>
              <a:t>(insert favourite toy) underneath</a:t>
            </a:r>
            <a:r>
              <a:rPr lang="en-GB" sz="2100" dirty="0"/>
              <a:t>, underneath.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3983940"/>
            <a:ext cx="3948205" cy="2222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357">
            <a:off x="4229638" y="5415570"/>
            <a:ext cx="549791" cy="4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9"/>
    </mc:Choice>
    <mc:Fallback xmlns="">
      <p:transition spd="slow" advTm="192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462539"/>
            <a:ext cx="8220974" cy="337706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Hold your </a:t>
            </a:r>
            <a:r>
              <a:rPr lang="en-GB" sz="2100" dirty="0"/>
              <a:t>(insert favourite toy) up </a:t>
            </a:r>
            <a:r>
              <a:rPr lang="en-GB" sz="2100" dirty="0"/>
              <a:t>above, up above,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</a:t>
            </a:r>
            <a:r>
              <a:rPr lang="en-GB" sz="2100" dirty="0"/>
              <a:t>(insert favourite toy) up </a:t>
            </a:r>
            <a:r>
              <a:rPr lang="en-GB" sz="2100" dirty="0"/>
              <a:t>above, up above,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</a:t>
            </a:r>
            <a:r>
              <a:rPr lang="en-GB" sz="2100" dirty="0"/>
              <a:t>(insert favourite toy) up </a:t>
            </a:r>
            <a:r>
              <a:rPr lang="en-GB" sz="2100" dirty="0"/>
              <a:t>above, singing songs is what we love.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</a:t>
            </a:r>
            <a:r>
              <a:rPr lang="en-GB" sz="2100" dirty="0"/>
              <a:t>(insert favourite toy) up </a:t>
            </a:r>
            <a:r>
              <a:rPr lang="en-GB" sz="2100" dirty="0"/>
              <a:t>above, up above.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3"/>
          <a:stretch/>
        </p:blipFill>
        <p:spPr>
          <a:xfrm>
            <a:off x="2813879" y="4063042"/>
            <a:ext cx="3507615" cy="235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8828">
            <a:off x="5674521" y="4835294"/>
            <a:ext cx="725641" cy="6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7"/>
    </mc:Choice>
    <mc:Fallback xmlns="">
      <p:transition spd="slow" advTm="177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389" y="320543"/>
            <a:ext cx="8220974" cy="337706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Hold your </a:t>
            </a:r>
            <a:r>
              <a:rPr lang="en-GB" sz="2100" dirty="0"/>
              <a:t>(insert favourite toy) down </a:t>
            </a:r>
            <a:r>
              <a:rPr lang="en-GB" sz="2100" dirty="0"/>
              <a:t>below, down below,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</a:t>
            </a:r>
            <a:r>
              <a:rPr lang="en-GB" sz="2100" dirty="0"/>
              <a:t>(insert favourite toy) down </a:t>
            </a:r>
            <a:r>
              <a:rPr lang="en-GB" sz="2100" dirty="0"/>
              <a:t>below, down below,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</a:t>
            </a:r>
            <a:r>
              <a:rPr lang="en-GB" sz="2100" dirty="0"/>
              <a:t>(insert favourite toy) down </a:t>
            </a:r>
            <a:r>
              <a:rPr lang="en-GB" sz="2100" dirty="0"/>
              <a:t>below, can it really touch your toe?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</a:t>
            </a:r>
            <a:r>
              <a:rPr lang="en-GB" sz="2100" dirty="0"/>
              <a:t>(insert favourite toy) down </a:t>
            </a:r>
            <a:r>
              <a:rPr lang="en-GB" sz="2100" dirty="0"/>
              <a:t>below, down below.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5"/>
          <a:stretch/>
        </p:blipFill>
        <p:spPr>
          <a:xfrm>
            <a:off x="2468255" y="3950900"/>
            <a:ext cx="3896940" cy="26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8"/>
    </mc:Choice>
    <mc:Fallback xmlns="">
      <p:transition spd="slow" advTm="186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3"/>
    </mc:Choice>
    <mc:Fallback xmlns="">
      <p:transition spd="slow" advTm="6183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9" ma:contentTypeDescription="Create a new document." ma:contentTypeScope="" ma:versionID="035f6ee8f22c05ca80f799d23f257d8c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ffdd8a9f9d930122894cbda9b3988e87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033366-5EC7-46F3-BE20-EA5294B23DC4}"/>
</file>

<file path=customXml/itemProps2.xml><?xml version="1.0" encoding="utf-8"?>
<ds:datastoreItem xmlns:ds="http://schemas.openxmlformats.org/officeDocument/2006/customXml" ds:itemID="{F4BFD982-5AEE-4FFA-8B58-FF322C006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B2AD2E-5B50-4434-809A-D6AAEB07F133}">
  <ds:schemaRefs>
    <ds:schemaRef ds:uri="629d02ef-2e90-4e75-a840-36819d37c47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d919e6-8709-4af2-ac02-7bd1315f7d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378</Words>
  <Application>Microsoft Office PowerPoint</Application>
  <PresentationFormat>On-screen Show (4:3)</PresentationFormat>
  <Paragraphs>25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Rg</vt:lpstr>
      <vt:lpstr>Arial</vt:lpstr>
      <vt:lpstr>Calibri</vt:lpstr>
      <vt:lpstr>Twinkl</vt:lpstr>
      <vt:lpstr>Twinkl SemiBold</vt:lpstr>
      <vt:lpstr>Office Theme</vt:lpstr>
      <vt:lpstr>Put Your (insert favourite toy)… Positional Language Song  (Sing to the tune of ‘If You’re Happy and you Know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Lucy Swift</dc:creator>
  <cp:lastModifiedBy>Mrs S.Hewitt</cp:lastModifiedBy>
  <cp:revision>6</cp:revision>
  <dcterms:created xsi:type="dcterms:W3CDTF">2017-10-02T13:39:17Z</dcterms:created>
  <dcterms:modified xsi:type="dcterms:W3CDTF">2021-01-30T21:27:30Z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0x010100C5A4156D36BFEA46BAE60ABF9D9F893B</vt:lpwstr>
  </property>
</Properties>
</file>