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3"/>
  </p:sldMasterIdLst>
  <p:notesMasterIdLst>
    <p:notesMasterId r:id="rId31"/>
  </p:notesMasterIdLst>
  <p:handoutMasterIdLst>
    <p:handoutMasterId r:id="rId32"/>
  </p:handoutMasterIdLst>
  <p:sldIdLst>
    <p:sldId id="336" r:id="rId4"/>
    <p:sldId id="335" r:id="rId5"/>
    <p:sldId id="294" r:id="rId6"/>
    <p:sldId id="364" r:id="rId7"/>
    <p:sldId id="314" r:id="rId8"/>
    <p:sldId id="365" r:id="rId9"/>
    <p:sldId id="342" r:id="rId10"/>
    <p:sldId id="366" r:id="rId11"/>
    <p:sldId id="367" r:id="rId12"/>
    <p:sldId id="341" r:id="rId13"/>
    <p:sldId id="346" r:id="rId14"/>
    <p:sldId id="368" r:id="rId15"/>
    <p:sldId id="369" r:id="rId16"/>
    <p:sldId id="370" r:id="rId17"/>
    <p:sldId id="371" r:id="rId18"/>
    <p:sldId id="373" r:id="rId19"/>
    <p:sldId id="374" r:id="rId20"/>
    <p:sldId id="375" r:id="rId21"/>
    <p:sldId id="376" r:id="rId22"/>
    <p:sldId id="377" r:id="rId23"/>
    <p:sldId id="343" r:id="rId24"/>
    <p:sldId id="379" r:id="rId25"/>
    <p:sldId id="363" r:id="rId26"/>
    <p:sldId id="357" r:id="rId27"/>
    <p:sldId id="378" r:id="rId28"/>
    <p:sldId id="330" r:id="rId29"/>
    <p:sldId id="267" r:id="rId30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33"/>
      <p:bold r:id="rId34"/>
      <p:italic r:id="rId35"/>
      <p:boldItalic r:id="rId36"/>
    </p:embeddedFont>
    <p:embeddedFont>
      <p:font typeface="Twinkl" panose="020B0604020202020204" pitchFamily="2" charset="0"/>
      <p:regular r:id="rId37"/>
      <p:bold r:id="rId38"/>
    </p:embeddedFont>
    <p:embeddedFont>
      <p:font typeface="Twinkl SemiBold" pitchFamily="2" charset="0"/>
      <p:bold r:id="rId39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C48"/>
    <a:srgbClr val="CB4793"/>
    <a:srgbClr val="FFFF99"/>
    <a:srgbClr val="DE1E5A"/>
    <a:srgbClr val="9DDDF9"/>
    <a:srgbClr val="653C8F"/>
    <a:srgbClr val="A6632C"/>
    <a:srgbClr val="DDA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2" autoAdjust="0"/>
    <p:restoredTop sz="96357" autoAdjust="0"/>
  </p:normalViewPr>
  <p:slideViewPr>
    <p:cSldViewPr snapToGrid="0">
      <p:cViewPr varScale="1">
        <p:scale>
          <a:sx n="67" d="100"/>
          <a:sy n="67" d="100"/>
        </p:scale>
        <p:origin x="1084" y="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89C9D2-40D1-4DDE-B01E-B09D8BB5B7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EC97D-63DF-4A63-B9DA-AF1B28F964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C170F8A3-DD7A-4F98-8BCA-5FA37457C4FA}" type="datetimeFigureOut">
              <a:rPr lang="en-GB"/>
              <a:pPr>
                <a:defRPr/>
              </a:pPr>
              <a:t>08/02/2021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6BCEF-B518-455C-B84B-F934640E17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C143B-2314-405D-AF12-690A420048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uffy-TTF" pitchFamily="34" charset="0"/>
              </a:defRPr>
            </a:lvl1pPr>
          </a:lstStyle>
          <a:p>
            <a:fld id="{CCF6A631-1D8C-479C-8F8B-C48A37BF894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530854-FDC3-4427-81AA-E04CBC7BAD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3B978E-3E01-439C-83CE-1D946BBFFE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DBDB799A-A788-4FE5-BC67-B575F16EB8CA}" type="datetimeFigureOut">
              <a:rPr lang="en-GB"/>
              <a:pPr>
                <a:defRPr/>
              </a:pPr>
              <a:t>08/02/2021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A207541-480F-4505-9B5C-57D8B9717C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800F1A-EE14-4572-984C-B98230057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00FA3-076E-4427-8F65-338932F454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1EF00-BBB3-4B75-819B-86E7CA08E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uffy-TTF" pitchFamily="34" charset="0"/>
              </a:defRPr>
            </a:lvl1pPr>
          </a:lstStyle>
          <a:p>
            <a:fld id="{BD0267C6-39B5-4C02-A157-F53F24E8E6C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7905095-79CD-451F-B7AD-CB6CAEB87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9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271786DC-0BA2-4EAF-930E-9E2A5D83063F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98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9D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1577994E-2148-4DB3-BBA0-13CF1F80153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646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11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983AEE6-70EF-44C6-9BAB-2CD8BA85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9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52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1A8185-46B9-4A20-9BA2-FA0C2DBAF8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D7DA9A1-26A9-42A6-AD51-088D65ABAF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64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>
            <a:extLst>
              <a:ext uri="{FF2B5EF4-FFF2-40B4-BE49-F238E27FC236}">
                <a16:creationId xmlns:a16="http://schemas.microsoft.com/office/drawing/2014/main" id="{BF85801F-7D1C-4AAE-9445-3A607F3D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>
                <a:solidFill>
                  <a:srgbClr val="00B0F0"/>
                </a:solidFill>
                <a:latin typeface="Tuffy-TTF" pitchFamily="34" charset="0"/>
                <a:ea typeface="Tuffy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9219" name="Picture 1">
            <a:extLst>
              <a:ext uri="{FF2B5EF4-FFF2-40B4-BE49-F238E27FC236}">
                <a16:creationId xmlns:a16="http://schemas.microsoft.com/office/drawing/2014/main" id="{09B5CCC6-95A3-4082-A9F3-AD3ECBE05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D9D8A4D-091A-4FCF-BFBA-B8BB570B1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18AF0CAB-F0BD-4090-9A75-8E3EA39EA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37372CA1-FFB7-48B0-A9E4-7F169271B1B1}"/>
              </a:ext>
            </a:extLst>
          </p:cNvPr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2F8ACAB-6BC9-454B-80B4-4D9E8580D463}"/>
              </a:ext>
            </a:extLst>
          </p:cNvPr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261D977-6E02-40B7-8596-B1CA862DCC92}"/>
              </a:ext>
            </a:extLst>
          </p:cNvPr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EFD65EE-B787-4FD9-A783-F6B4DD34678E}"/>
              </a:ext>
            </a:extLst>
          </p:cNvPr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itle 2">
            <a:extLst>
              <a:ext uri="{FF2B5EF4-FFF2-40B4-BE49-F238E27FC236}">
                <a16:creationId xmlns:a16="http://schemas.microsoft.com/office/drawing/2014/main" id="{7F4A8023-9CAF-477A-8BEE-0E05E5BEBEB9}"/>
              </a:ext>
            </a:extLst>
          </p:cNvPr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itchFamily="34" charset="0"/>
                <a:ea typeface="Tuffy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5F1BE5B-F427-4E69-8B76-1F0A0F63B051}"/>
              </a:ext>
            </a:extLst>
          </p:cNvPr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9228" name="Group 17">
            <a:extLst>
              <a:ext uri="{FF2B5EF4-FFF2-40B4-BE49-F238E27FC236}">
                <a16:creationId xmlns:a16="http://schemas.microsoft.com/office/drawing/2014/main" id="{47EC7056-572B-4062-98D2-B843D1E2616A}"/>
              </a:ext>
            </a:extLst>
          </p:cNvPr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6BC3E20-3A9E-4ABD-A373-A5220442774D}"/>
                </a:ext>
              </a:extLst>
            </p:cNvPr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35" name="Picture 29">
              <a:extLst>
                <a:ext uri="{FF2B5EF4-FFF2-40B4-BE49-F238E27FC236}">
                  <a16:creationId xmlns:a16="http://schemas.microsoft.com/office/drawing/2014/main" id="{B8BD5488-B741-4F9E-93BA-4F2CEB0A2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9" name="Group 20">
            <a:extLst>
              <a:ext uri="{FF2B5EF4-FFF2-40B4-BE49-F238E27FC236}">
                <a16:creationId xmlns:a16="http://schemas.microsoft.com/office/drawing/2014/main" id="{9AAF94A7-11FA-4206-93B5-54973CE2491B}"/>
              </a:ext>
            </a:extLst>
          </p:cNvPr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9232" name="Picture 22">
              <a:extLst>
                <a:ext uri="{FF2B5EF4-FFF2-40B4-BE49-F238E27FC236}">
                  <a16:creationId xmlns:a16="http://schemas.microsoft.com/office/drawing/2014/main" id="{7DA9D586-962B-40A8-89D3-B3D25BD10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45CA94-7C39-4816-9CF3-BAF4871674F2}"/>
                </a:ext>
              </a:extLst>
            </p:cNvPr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30" name="Picture 21">
            <a:extLst>
              <a:ext uri="{FF2B5EF4-FFF2-40B4-BE49-F238E27FC236}">
                <a16:creationId xmlns:a16="http://schemas.microsoft.com/office/drawing/2014/main" id="{EC3FCC5B-DE7B-40CD-A613-741F35C42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C05CC3E1-94B8-4B4C-8222-C316E76E5661}"/>
              </a:ext>
            </a:extLst>
          </p:cNvPr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6963692-A82F-47FF-86FD-B3209EE08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627063"/>
            <a:ext cx="3267075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4747929" y="-459432"/>
            <a:ext cx="2226892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00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sp>
        <p:nvSpPr>
          <p:cNvPr id="43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14388" y="4076700"/>
            <a:ext cx="7515225" cy="95726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Sometimes, an </a:t>
            </a:r>
            <a:r>
              <a:rPr lang="en-GB" sz="2800" b="1" dirty="0">
                <a:solidFill>
                  <a:schemeClr val="tx1"/>
                </a:solidFill>
              </a:rPr>
              <a:t>o</a:t>
            </a:r>
            <a:r>
              <a:rPr lang="en-GB" sz="2800" dirty="0">
                <a:solidFill>
                  <a:schemeClr val="tx1"/>
                </a:solidFill>
              </a:rPr>
              <a:t> and another </a:t>
            </a:r>
            <a:r>
              <a:rPr lang="en-GB" sz="2800" b="1" dirty="0">
                <a:solidFill>
                  <a:schemeClr val="tx1"/>
                </a:solidFill>
              </a:rPr>
              <a:t>o</a:t>
            </a:r>
            <a:r>
              <a:rPr lang="en-GB" sz="2800" dirty="0">
                <a:solidFill>
                  <a:schemeClr val="tx1"/>
                </a:solidFill>
              </a:rPr>
              <a:t> partner up. They say </a:t>
            </a:r>
            <a:r>
              <a:rPr lang="en-GB" sz="2800" b="1" dirty="0" err="1">
                <a:solidFill>
                  <a:schemeClr val="tx1"/>
                </a:solidFill>
              </a:rPr>
              <a:t>oo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F001E3-C165-4D0C-A7CB-0E1AC63001EF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976B38-5F4F-4E93-8C31-42F87AEF41E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46BA39-0558-4D43-AF1E-12D28030B6E4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1" name="Kit's teachings">
            <a:extLst>
              <a:ext uri="{FF2B5EF4-FFF2-40B4-BE49-F238E27FC236}">
                <a16:creationId xmlns:a16="http://schemas.microsoft.com/office/drawing/2014/main" id="{B7C9FB52-859E-40D4-A4CE-84F817948BC6}"/>
              </a:ext>
            </a:extLst>
          </p:cNvPr>
          <p:cNvGrpSpPr>
            <a:grpSpLocks/>
          </p:cNvGrpSpPr>
          <p:nvPr/>
        </p:nvGrpSpPr>
        <p:grpSpPr bwMode="auto">
          <a:xfrm>
            <a:off x="809625" y="5194300"/>
            <a:ext cx="4481513" cy="1008063"/>
            <a:chOff x="4981411" y="5229200"/>
            <a:chExt cx="4482534" cy="1008112"/>
          </a:xfrm>
        </p:grpSpPr>
        <p:sp>
          <p:nvSpPr>
            <p:cNvPr id="22" name="Rectangle: Rounded Corners 17">
              <a:extLst>
                <a:ext uri="{FF2B5EF4-FFF2-40B4-BE49-F238E27FC236}">
                  <a16:creationId xmlns:a16="http://schemas.microsoft.com/office/drawing/2014/main" id="{2AB81131-BBF0-4E20-B90F-7833C9AC3F3C}"/>
                </a:ext>
              </a:extLst>
            </p:cNvPr>
            <p:cNvSpPr/>
            <p:nvPr/>
          </p:nvSpPr>
          <p:spPr>
            <a:xfrm>
              <a:off x="5791220" y="5516552"/>
              <a:ext cx="3672725" cy="43340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   Click me for Kit’s teaching tips!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B1BAAF-2108-40B2-8CB2-CF96B57FF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4981411" y="5229200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4" name="Kit's teaching bubble">
            <a:extLst>
              <a:ext uri="{FF2B5EF4-FFF2-40B4-BE49-F238E27FC236}">
                <a16:creationId xmlns:a16="http://schemas.microsoft.com/office/drawing/2014/main" id="{AC8F724E-5D31-4DD4-82AD-131CEE9DD4D5}"/>
              </a:ext>
            </a:extLst>
          </p:cNvPr>
          <p:cNvSpPr/>
          <p:nvPr/>
        </p:nvSpPr>
        <p:spPr>
          <a:xfrm>
            <a:off x="1439863" y="3305175"/>
            <a:ext cx="4030662" cy="1855788"/>
          </a:xfrm>
          <a:prstGeom prst="wedgeRoundRectCallout">
            <a:avLst>
              <a:gd name="adj1" fmla="val -44593"/>
              <a:gd name="adj2" fmla="val 67667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Encourage children to make the long /</a:t>
            </a:r>
            <a:r>
              <a:rPr lang="en-GB" dirty="0" err="1">
                <a:solidFill>
                  <a:schemeClr val="tx1"/>
                </a:solidFill>
              </a:rPr>
              <a:t>oo</a:t>
            </a:r>
            <a:r>
              <a:rPr lang="en-GB" dirty="0">
                <a:solidFill>
                  <a:schemeClr val="tx1"/>
                </a:solidFill>
              </a:rPr>
              <a:t>/ sound here. You could ask them to try continuing the sound for a couple of seconds, to help them differentiate from the short /</a:t>
            </a:r>
            <a:r>
              <a:rPr lang="en-GB" dirty="0" err="1">
                <a:solidFill>
                  <a:schemeClr val="tx1"/>
                </a:solidFill>
              </a:rPr>
              <a:t>oo</a:t>
            </a:r>
            <a:r>
              <a:rPr lang="en-GB" dirty="0">
                <a:solidFill>
                  <a:schemeClr val="tx1"/>
                </a:solidFill>
              </a:rPr>
              <a:t>/ sound coming later.</a:t>
            </a:r>
          </a:p>
        </p:txBody>
      </p:sp>
      <p:sp>
        <p:nvSpPr>
          <p:cNvPr id="25" name="Close bubble">
            <a:extLst>
              <a:ext uri="{FF2B5EF4-FFF2-40B4-BE49-F238E27FC236}">
                <a16:creationId xmlns:a16="http://schemas.microsoft.com/office/drawing/2014/main" id="{FB000681-60DF-45AE-858E-07C478E06C5E}"/>
              </a:ext>
            </a:extLst>
          </p:cNvPr>
          <p:cNvSpPr/>
          <p:nvPr/>
        </p:nvSpPr>
        <p:spPr>
          <a:xfrm>
            <a:off x="5219700" y="3284538"/>
            <a:ext cx="284163" cy="284162"/>
          </a:xfrm>
          <a:prstGeom prst="ellipse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pic>
        <p:nvPicPr>
          <p:cNvPr id="27" name="OO (Long)">
            <a:hlinkClick r:id="" action="ppaction://media"/>
            <a:extLst>
              <a:ext uri="{FF2B5EF4-FFF2-40B4-BE49-F238E27FC236}">
                <a16:creationId xmlns:a16="http://schemas.microsoft.com/office/drawing/2014/main" id="{6698DA0A-BC66-4FE3-A59F-2267D962FF5F}"/>
              </a:ext>
            </a:extLst>
          </p:cNvPr>
          <p:cNvPicPr>
            <a:picLocks noRot="1" noChangeAspect="1"/>
          </p:cNvPicPr>
          <p:nvPr>
            <a:wavAudioFile r:embed="rId1" name="OO (Long)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32718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181615" y="-459432"/>
            <a:ext cx="2226892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00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83AFCB-3440-4717-BFFF-6661842368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6A3ADF8-933B-4B6A-BAD8-1A4DE4B6B9AD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9BC851-03EA-417C-8B29-1B076ECCD302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996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3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House button">
            <a:extLst>
              <a:ext uri="{FF2B5EF4-FFF2-40B4-BE49-F238E27FC236}">
                <a16:creationId xmlns:a16="http://schemas.microsoft.com/office/drawing/2014/main" id="{30E13604-9131-4DE8-ACDD-9D4A71714A8F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909638"/>
            <a:ext cx="3960813" cy="4967287"/>
            <a:chOff x="7380312" y="909142"/>
            <a:chExt cx="3960440" cy="4968552"/>
          </a:xfrm>
        </p:grpSpPr>
        <p:sp>
          <p:nvSpPr>
            <p:cNvPr id="32" name="Rectangle: Rounded Corners 7">
              <a:extLst>
                <a:ext uri="{FF2B5EF4-FFF2-40B4-BE49-F238E27FC236}">
                  <a16:creationId xmlns:a16="http://schemas.microsoft.com/office/drawing/2014/main" id="{A5732CCB-3626-4516-A3C5-7F6E0E362FAB}"/>
                </a:ext>
              </a:extLst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pic>
          <p:nvPicPr>
            <p:cNvPr id="18439" name="Picture 8">
              <a:extLst>
                <a:ext uri="{FF2B5EF4-FFF2-40B4-BE49-F238E27FC236}">
                  <a16:creationId xmlns:a16="http://schemas.microsoft.com/office/drawing/2014/main" id="{D0ABD060-AC51-4C06-B19D-7CC19E86E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573" y="2025460"/>
              <a:ext cx="2807896" cy="280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f butto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95F6F6CF-EC80-4D7B-84CC-5BF156B28F6B}"/>
              </a:ext>
            </a:extLst>
          </p:cNvPr>
          <p:cNvSpPr/>
          <p:nvPr/>
        </p:nvSpPr>
        <p:spPr>
          <a:xfrm>
            <a:off x="2771775" y="909638"/>
            <a:ext cx="3960813" cy="4967287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5000" dirty="0" err="1">
                <a:solidFill>
                  <a:schemeClr val="tx1"/>
                </a:solidFill>
              </a:rPr>
              <a:t>oo</a:t>
            </a:r>
            <a:endParaRPr lang="en-GB" sz="25000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11">
            <a:extLst>
              <a:ext uri="{FF2B5EF4-FFF2-40B4-BE49-F238E27FC236}">
                <a16:creationId xmlns:a16="http://schemas.microsoft.com/office/drawing/2014/main" id="{249B2C3C-D576-461F-A84C-837CE85ACFD6}"/>
              </a:ext>
            </a:extLst>
          </p:cNvPr>
          <p:cNvSpPr/>
          <p:nvPr/>
        </p:nvSpPr>
        <p:spPr>
          <a:xfrm>
            <a:off x="2555875" y="685800"/>
            <a:ext cx="4392613" cy="5434013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DE1E5A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EBAFEC-D9CD-4CF8-BE88-DA8DC94BA72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B95CAB-4FA0-4A0D-B221-A89818306D8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F7F542-0165-4450-B852-4FCE2F13B13F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22A12DD-D06D-4E7E-A646-0F6ACF2547BD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FBA7E35-C857-447E-A925-2C89F026DAB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35261A7-1D0B-493A-96D4-0D830BAF4F4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0DA14FA5-64A8-41FD-A08A-A35638D7C52B}"/>
              </a:ext>
            </a:extLst>
          </p:cNvPr>
          <p:cNvSpPr/>
          <p:nvPr/>
        </p:nvSpPr>
        <p:spPr>
          <a:xfrm>
            <a:off x="1547813" y="1260475"/>
            <a:ext cx="6048375" cy="5842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Point at the moon.</a:t>
            </a: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127B9491-BCDA-4625-94E5-47AD77519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563563"/>
            <a:ext cx="1689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tx1"/>
                </a:solidFill>
                <a:latin typeface="Twinkl SemiBold" pitchFamily="2" charset="0"/>
              </a:rPr>
              <a:t>Action</a:t>
            </a:r>
            <a:endParaRPr lang="en-GB" altLang="en-US" sz="7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14" name="Speech Bubble">
            <a:extLst>
              <a:ext uri="{FF2B5EF4-FFF2-40B4-BE49-F238E27FC236}">
                <a16:creationId xmlns:a16="http://schemas.microsoft.com/office/drawing/2014/main" id="{B63F4234-E68A-49FB-8C5E-F0F4DC9430E7}"/>
              </a:ext>
            </a:extLst>
          </p:cNvPr>
          <p:cNvSpPr/>
          <p:nvPr/>
        </p:nvSpPr>
        <p:spPr>
          <a:xfrm>
            <a:off x="4130675" y="2636838"/>
            <a:ext cx="2305050" cy="792162"/>
          </a:xfrm>
          <a:prstGeom prst="wedgeRoundRectCallout">
            <a:avLst>
              <a:gd name="adj1" fmla="val -63201"/>
              <a:gd name="adj2" fmla="val -627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</a:rPr>
              <a:t>Say ‘</a:t>
            </a:r>
            <a:r>
              <a:rPr lang="en-GB" sz="3200" dirty="0" err="1">
                <a:solidFill>
                  <a:schemeClr val="tx1"/>
                </a:solidFill>
              </a:rPr>
              <a:t>oo</a:t>
            </a:r>
            <a:r>
              <a:rPr lang="en-GB" sz="3200" dirty="0">
                <a:solidFill>
                  <a:schemeClr val="tx1"/>
                </a:solidFill>
              </a:rPr>
              <a:t>’.</a:t>
            </a:r>
          </a:p>
        </p:txBody>
      </p:sp>
      <p:pic>
        <p:nvPicPr>
          <p:cNvPr id="19462" name="Picture 9">
            <a:extLst>
              <a:ext uri="{FF2B5EF4-FFF2-40B4-BE49-F238E27FC236}">
                <a16:creationId xmlns:a16="http://schemas.microsoft.com/office/drawing/2014/main" id="{F9788FE8-CC15-4155-8014-DE5F0BBFD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714375"/>
            <a:ext cx="31480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0">
            <a:extLst>
              <a:ext uri="{FF2B5EF4-FFF2-40B4-BE49-F238E27FC236}">
                <a16:creationId xmlns:a16="http://schemas.microsoft.com/office/drawing/2014/main" id="{E807DC3B-350F-4037-86DD-0BDB2B43DFB7}"/>
              </a:ext>
            </a:extLst>
          </p:cNvPr>
          <p:cNvGrpSpPr>
            <a:grpSpLocks/>
          </p:cNvGrpSpPr>
          <p:nvPr/>
        </p:nvGrpSpPr>
        <p:grpSpPr bwMode="auto">
          <a:xfrm>
            <a:off x="1778000" y="2560638"/>
            <a:ext cx="5670550" cy="2955925"/>
            <a:chOff x="1709578" y="2626308"/>
            <a:chExt cx="5670467" cy="2956416"/>
          </a:xfrm>
        </p:grpSpPr>
        <p:pic>
          <p:nvPicPr>
            <p:cNvPr id="20494" name="Picture 18">
              <a:extLst>
                <a:ext uri="{FF2B5EF4-FFF2-40B4-BE49-F238E27FC236}">
                  <a16:creationId xmlns:a16="http://schemas.microsoft.com/office/drawing/2014/main" id="{4B3FF4F9-5FF2-41D2-B16F-0E653477F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2" t="33600" r="22870" b="30064"/>
            <a:stretch>
              <a:fillRect/>
            </a:stretch>
          </p:blipFill>
          <p:spPr bwMode="auto">
            <a:xfrm>
              <a:off x="1709578" y="2636911"/>
              <a:ext cx="3064494" cy="294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19">
              <a:extLst>
                <a:ext uri="{FF2B5EF4-FFF2-40B4-BE49-F238E27FC236}">
                  <a16:creationId xmlns:a16="http://schemas.microsoft.com/office/drawing/2014/main" id="{78319FDC-C02C-450E-B4A4-2271C07B6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2" t="33600" r="22870" b="30064"/>
            <a:stretch>
              <a:fillRect/>
            </a:stretch>
          </p:blipFill>
          <p:spPr bwMode="auto">
            <a:xfrm>
              <a:off x="4315551" y="2626308"/>
              <a:ext cx="3064494" cy="294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213767" y="908720"/>
            <a:ext cx="5022529" cy="53860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4400" b="1" spc="600" dirty="0" err="1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oo</a:t>
            </a:r>
            <a:endParaRPr lang="en-GB" sz="34400" b="1" spc="600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A5AE1A-9F9C-4A59-9F4B-8B04521BD15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456581D-16D1-470D-AB26-D55108F7561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CE2C0E-D5CA-49B0-8D98-BECF4B0D0F4F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0485" name="Title 1">
            <a:extLst>
              <a:ext uri="{FF2B5EF4-FFF2-40B4-BE49-F238E27FC236}">
                <a16:creationId xmlns:a16="http://schemas.microsoft.com/office/drawing/2014/main" id="{CBCE1A0D-3ED6-4EBB-9183-18825C04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Write the Letters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625" y="1401763"/>
            <a:ext cx="7515225" cy="50482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Around the orange and around the orange.</a:t>
            </a:r>
            <a:endParaRPr lang="en-GB" sz="3200" dirty="0">
              <a:solidFill>
                <a:schemeClr val="tx1"/>
              </a:solidFill>
            </a:endParaRPr>
          </a:p>
        </p:txBody>
      </p:sp>
      <p:grpSp>
        <p:nvGrpSpPr>
          <p:cNvPr id="11" name="Write Action">
            <a:extLst>
              <a:ext uri="{FF2B5EF4-FFF2-40B4-BE49-F238E27FC236}">
                <a16:creationId xmlns:a16="http://schemas.microsoft.com/office/drawing/2014/main" id="{A4101BED-A82F-42D8-AB21-C2DE01A6A0F9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20490" name="Write action">
              <a:extLst>
                <a:ext uri="{FF2B5EF4-FFF2-40B4-BE49-F238E27FC236}">
                  <a16:creationId xmlns:a16="http://schemas.microsoft.com/office/drawing/2014/main" id="{C76B8606-DFAE-4DA0-95D9-DDB4A7CD23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4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rgbClr val="CB479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B47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20491" name="Picture 12">
              <a:extLst>
                <a:ext uri="{FF2B5EF4-FFF2-40B4-BE49-F238E27FC236}">
                  <a16:creationId xmlns:a16="http://schemas.microsoft.com/office/drawing/2014/main" id="{1C7F2C9C-293F-42C8-8C5E-ADE407EF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24B173-7197-465D-B70B-B63426BC3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2292350"/>
            <a:ext cx="949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55C1FB-8A74-4B08-8FEC-45DB57B59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92350"/>
            <a:ext cx="949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path" presetSubtype="0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7.40741E-7 C 0.0316 -0.00046 0.08871 0.0544 0.08871 0.12338 C 0.08871 0.1919 0.06875 0.25 -0.00017 0.25 C -0.0691 0.25 -0.10226 0.19375 -0.10226 0.125 C -0.10226 0.05602 -0.03212 0.00023 -0.00017 -7.40741E-7 Z " pathEditMode="relative" rAng="0" ptsTypes="AAAAA">
                                      <p:cBhvr>
                                        <p:cTn id="10" dur="3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path" presetSubtype="0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7.40741E-7 C 0.03159 -0.00046 0.08871 0.0544 0.08871 0.12338 C 0.08871 0.1919 0.06875 0.25 -0.00018 0.25 C -0.0691 0.25 -0.10226 0.19375 -0.10226 0.125 C -0.10226 0.05602 -0.03212 0.00023 -0.00018 -7.40741E-7 Z " pathEditMode="relative" rAng="0" ptsTypes="AAAAA">
                                      <p:cBhvr>
                                        <p:cTn id="21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2FBF84-EAE5-4110-B89C-23B2AF4BBDB0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47A33B4-2E03-46D0-9FFA-54B711F610E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2A4D89-9663-4E09-BB42-DF0B8239800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1908175" y="1916113"/>
            <a:ext cx="5327650" cy="2921000"/>
          </a:xfrm>
          <a:prstGeom prst="roundRect">
            <a:avLst>
              <a:gd name="adj" fmla="val 72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(To the tune of ‘I See the Moon’)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 see the moon,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The bright moon sees me,</a:t>
            </a:r>
          </a:p>
          <a:p>
            <a:pPr algn="ctr">
              <a:defRPr/>
            </a:pPr>
            <a:r>
              <a:rPr lang="en-GB" dirty="0" err="1">
                <a:solidFill>
                  <a:schemeClr val="tx1"/>
                </a:solidFill>
              </a:rPr>
              <a:t>oo</a:t>
            </a:r>
            <a:r>
              <a:rPr lang="en-GB" dirty="0">
                <a:solidFill>
                  <a:schemeClr val="tx1"/>
                </a:solidFill>
              </a:rPr>
              <a:t> - in the dark night,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It shines right down on me.</a:t>
            </a:r>
          </a:p>
        </p:txBody>
      </p:sp>
      <p:pic>
        <p:nvPicPr>
          <p:cNvPr id="21508" name="Picture 6">
            <a:extLst>
              <a:ext uri="{FF2B5EF4-FFF2-40B4-BE49-F238E27FC236}">
                <a16:creationId xmlns:a16="http://schemas.microsoft.com/office/drawing/2014/main" id="{3E04AA17-A00F-48FB-9113-5F02131CB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2420938"/>
            <a:ext cx="14128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itle 1">
            <a:extLst>
              <a:ext uri="{FF2B5EF4-FFF2-40B4-BE49-F238E27FC236}">
                <a16:creationId xmlns:a16="http://schemas.microsoft.com/office/drawing/2014/main" id="{C9C93C47-EB69-40D3-B572-120AFA9B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Let’s Sing!</a:t>
            </a:r>
          </a:p>
        </p:txBody>
      </p:sp>
      <p:pic>
        <p:nvPicPr>
          <p:cNvPr id="21510" name="Picture 8">
            <a:extLst>
              <a:ext uri="{FF2B5EF4-FFF2-40B4-BE49-F238E27FC236}">
                <a16:creationId xmlns:a16="http://schemas.microsoft.com/office/drawing/2014/main" id="{EAD1402C-5034-4EE0-AE94-D39FB90A3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435225"/>
            <a:ext cx="11715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play song button">
            <a:extLst>
              <a:ext uri="{FF2B5EF4-FFF2-40B4-BE49-F238E27FC236}">
                <a16:creationId xmlns:a16="http://schemas.microsoft.com/office/drawing/2014/main" id="{939C8CC3-1E60-49CD-AD4F-9DBE9B1C1BA3}"/>
              </a:ext>
            </a:extLst>
          </p:cNvPr>
          <p:cNvGrpSpPr>
            <a:grpSpLocks/>
          </p:cNvGrpSpPr>
          <p:nvPr/>
        </p:nvGrpSpPr>
        <p:grpSpPr bwMode="auto">
          <a:xfrm>
            <a:off x="6284913" y="5534025"/>
            <a:ext cx="2128837" cy="666750"/>
            <a:chOff x="6285074" y="5534675"/>
            <a:chExt cx="2128833" cy="666848"/>
          </a:xfrm>
        </p:grpSpPr>
        <p:sp>
          <p:nvSpPr>
            <p:cNvPr id="11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285074" y="5650580"/>
              <a:ext cx="1728784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15" name="I see the moon">
            <a:hlinkClick r:id="" action="ppaction://media"/>
            <a:extLst>
              <a:ext uri="{FF2B5EF4-FFF2-40B4-BE49-F238E27FC236}">
                <a16:creationId xmlns:a16="http://schemas.microsoft.com/office/drawing/2014/main" id="{9039384D-ECB1-4CDA-B682-BD848C76C493}"/>
              </a:ext>
            </a:extLst>
          </p:cNvPr>
          <p:cNvPicPr>
            <a:picLocks noRot="1" noChangeAspect="1"/>
          </p:cNvPicPr>
          <p:nvPr>
            <a:wavAudioFile r:embed="rId1" name="I see the moon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2924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6BAE3E7A-B031-40B6-B2B8-18F1173F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Shooting Stars</a:t>
            </a:r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625" y="1401763"/>
            <a:ext cx="7515225" cy="8032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Kit and Sam also see some shooting stars. Each star leaves a word behind it. Can you help to read the words?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4C374D-14C5-403F-9D78-8DC69638955A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E390D78-D0EF-46F6-A893-CA85B790E513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AF74B5-6F35-440C-8C9C-88DB108EEC03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22533" name="Picture 7">
            <a:extLst>
              <a:ext uri="{FF2B5EF4-FFF2-40B4-BE49-F238E27FC236}">
                <a16:creationId xmlns:a16="http://schemas.microsoft.com/office/drawing/2014/main" id="{B9459FDD-34B4-459D-83A8-FDE3DF73F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2636838"/>
            <a:ext cx="14128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DCAAA73-3EC6-45C6-AC9D-538E22B33B1E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542BCA-0F51-4A82-8740-64432D88DE5E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160838"/>
            <a:ext cx="2659063" cy="1571625"/>
            <a:chOff x="4287578" y="980728"/>
            <a:chExt cx="2658517" cy="1573114"/>
          </a:xfrm>
        </p:grpSpPr>
        <p:grpSp>
          <p:nvGrpSpPr>
            <p:cNvPr id="23562" name="Group 8">
              <a:extLst>
                <a:ext uri="{FF2B5EF4-FFF2-40B4-BE49-F238E27FC236}">
                  <a16:creationId xmlns:a16="http://schemas.microsoft.com/office/drawing/2014/main" id="{106C34B4-1BBB-4DFC-BC34-A2D3FF7F40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980728"/>
              <a:ext cx="2658517" cy="1569660"/>
              <a:chOff x="4287578" y="980728"/>
              <a:chExt cx="2658517" cy="1569660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C12F731B-2552-46C8-9DBB-98F5C4B6F2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980728"/>
                <a:ext cx="2658517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boot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EC4EF201-B341-4980-9558-6A5045E49DBF}"/>
                  </a:ext>
                </a:extLst>
              </p:cNvPr>
              <p:cNvSpPr/>
              <p:nvPr/>
            </p:nvSpPr>
            <p:spPr bwMode="auto">
              <a:xfrm>
                <a:off x="5147826" y="2398120"/>
                <a:ext cx="1007856" cy="152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325B77E-C88F-4F02-AB2E-4C74A6D857D1}"/>
                </a:ext>
              </a:extLst>
            </p:cNvPr>
            <p:cNvSpPr/>
            <p:nvPr/>
          </p:nvSpPr>
          <p:spPr bwMode="auto">
            <a:xfrm>
              <a:off x="4652628" y="2398120"/>
              <a:ext cx="158717" cy="155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1F54033-ED86-4036-8872-02CF26E876C4}"/>
                </a:ext>
              </a:extLst>
            </p:cNvPr>
            <p:cNvSpPr/>
            <p:nvPr/>
          </p:nvSpPr>
          <p:spPr bwMode="auto">
            <a:xfrm>
              <a:off x="6519145" y="2398120"/>
              <a:ext cx="160305" cy="155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F6139-88FA-4F9F-A2E8-2C5610454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F64AED1A-CDEB-4DF1-AB39-DF317AF88FCC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0F5DCF-485E-46DA-98F9-980164099A5A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89582D-8880-48BF-B8DD-364F5135D6A4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55CA2D-9D38-4A5E-8FC9-A76B6D2B2AB2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733680D-D1E6-4E85-9AAD-CBABDB689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497013"/>
            <a:ext cx="28733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CD95A6-3D2E-4CC9-BFF8-2ACDEDF07CC2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3DC0AC-09EB-4914-9467-8AC5035978B4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060825"/>
            <a:ext cx="2659063" cy="1671638"/>
            <a:chOff x="4287578" y="880822"/>
            <a:chExt cx="2658517" cy="1673020"/>
          </a:xfrm>
        </p:grpSpPr>
        <p:grpSp>
          <p:nvGrpSpPr>
            <p:cNvPr id="24586" name="Group 8">
              <a:extLst>
                <a:ext uri="{FF2B5EF4-FFF2-40B4-BE49-F238E27FC236}">
                  <a16:creationId xmlns:a16="http://schemas.microsoft.com/office/drawing/2014/main" id="{AD2DE185-F811-47A6-ABDD-9DB15AEBB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880822"/>
              <a:ext cx="2658517" cy="1673020"/>
              <a:chOff x="4287578" y="880822"/>
              <a:chExt cx="2658517" cy="1673020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C12F731B-2552-46C8-9DBB-98F5C4B6F2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880822"/>
                <a:ext cx="2658517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food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B0508317-2C2D-4462-9B07-6ECC156A7D99}"/>
                  </a:ext>
                </a:extLst>
              </p:cNvPr>
              <p:cNvSpPr/>
              <p:nvPr/>
            </p:nvSpPr>
            <p:spPr bwMode="auto">
              <a:xfrm>
                <a:off x="5008155" y="2398138"/>
                <a:ext cx="934846" cy="15570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201DE9-D1DF-45FE-A7A7-47997C215DFA}"/>
                </a:ext>
              </a:extLst>
            </p:cNvPr>
            <p:cNvSpPr/>
            <p:nvPr/>
          </p:nvSpPr>
          <p:spPr bwMode="auto">
            <a:xfrm>
              <a:off x="4652628" y="2398138"/>
              <a:ext cx="158717" cy="1557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B4A5E3-596A-4D9B-A651-D278BA4EF8FC}"/>
                </a:ext>
              </a:extLst>
            </p:cNvPr>
            <p:cNvSpPr/>
            <p:nvPr/>
          </p:nvSpPr>
          <p:spPr bwMode="auto">
            <a:xfrm>
              <a:off x="6376299" y="2398138"/>
              <a:ext cx="158717" cy="1557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FE2C4-CA96-4176-847C-A5155F86B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7BC6F595-3FAC-4924-BAF0-FEB7D7CF357C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EB5BFC-76F0-4440-BC3C-38119CA950DE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D86B9BD-AA9E-4691-B7C3-E12FD7AACF74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A16EA-C02F-42B5-BB1F-523A0FBCD15D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1522BC-95DF-4A59-BED2-799BCC544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1635125"/>
            <a:ext cx="31527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3A277BB-2164-4839-A274-59740C27C367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CAF466-F167-4D51-954A-BBD46A6C0C46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3997325"/>
            <a:ext cx="2808288" cy="1735138"/>
            <a:chOff x="4287578" y="817323"/>
            <a:chExt cx="2808312" cy="1736519"/>
          </a:xfrm>
        </p:grpSpPr>
        <p:grpSp>
          <p:nvGrpSpPr>
            <p:cNvPr id="25610" name="Group 8">
              <a:extLst>
                <a:ext uri="{FF2B5EF4-FFF2-40B4-BE49-F238E27FC236}">
                  <a16:creationId xmlns:a16="http://schemas.microsoft.com/office/drawing/2014/main" id="{1BFE9340-54E5-4FD5-A9C0-94830DBCB1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817323"/>
              <a:ext cx="2808312" cy="1733065"/>
              <a:chOff x="4287578" y="817323"/>
              <a:chExt cx="2808312" cy="1733065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C12F731B-2552-46C8-9DBB-98F5C4B6F2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817323"/>
                <a:ext cx="2808312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hoof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887B33D5-8A5A-4CBC-B269-FF56846AE74B}"/>
                  </a:ext>
                </a:extLst>
              </p:cNvPr>
              <p:cNvSpPr/>
              <p:nvPr/>
            </p:nvSpPr>
            <p:spPr bwMode="auto">
              <a:xfrm>
                <a:off x="5289300" y="2398143"/>
                <a:ext cx="1008071" cy="152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0E802B8-33B0-4A6C-9A54-A4F7F0815728}"/>
                </a:ext>
              </a:extLst>
            </p:cNvPr>
            <p:cNvSpPr/>
            <p:nvPr/>
          </p:nvSpPr>
          <p:spPr bwMode="auto">
            <a:xfrm>
              <a:off x="4705095" y="2398143"/>
              <a:ext cx="158751" cy="155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0FB93B-78C4-49F9-B8B5-034799FA1F90}"/>
                </a:ext>
              </a:extLst>
            </p:cNvPr>
            <p:cNvSpPr/>
            <p:nvPr/>
          </p:nvSpPr>
          <p:spPr bwMode="auto">
            <a:xfrm>
              <a:off x="6519622" y="2398143"/>
              <a:ext cx="158751" cy="155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1D21F-B89E-4A4C-B5B9-607C81054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491DE9FC-7174-4B1B-9DCD-B5729404F997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5AA797-C02D-49F7-805C-0DE77AFF7AEE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D6BE79E-8D44-46C0-AB4C-DD9E117DA416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C08DDCD-0220-4B9F-B340-E1855BBE7BF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83E565-1B15-4B96-9AFE-3B5E5190D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268413"/>
            <a:ext cx="25384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D17FF61-F498-468A-BCD7-759012E9D5DD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2FACF-956E-4225-B0A8-B7FCDEC549F3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008438"/>
            <a:ext cx="2659063" cy="1724025"/>
            <a:chOff x="4287578" y="828710"/>
            <a:chExt cx="2658517" cy="1725132"/>
          </a:xfrm>
        </p:grpSpPr>
        <p:grpSp>
          <p:nvGrpSpPr>
            <p:cNvPr id="26634" name="Group 8">
              <a:extLst>
                <a:ext uri="{FF2B5EF4-FFF2-40B4-BE49-F238E27FC236}">
                  <a16:creationId xmlns:a16="http://schemas.microsoft.com/office/drawing/2014/main" id="{1A580577-F6F4-4522-A924-D011DCC0B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828710"/>
              <a:ext cx="2658517" cy="1721678"/>
              <a:chOff x="4287578" y="828710"/>
              <a:chExt cx="2658517" cy="1721678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C12F731B-2552-46C8-9DBB-98F5C4B6F2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828710"/>
                <a:ext cx="2658517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roof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3DF73CF5-631E-4EB4-B7F6-09D7CA893432}"/>
                  </a:ext>
                </a:extLst>
              </p:cNvPr>
              <p:cNvSpPr/>
              <p:nvPr/>
            </p:nvSpPr>
            <p:spPr bwMode="auto">
              <a:xfrm>
                <a:off x="5147826" y="2398167"/>
                <a:ext cx="1007856" cy="15249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CDEC6C0-3FA9-40D5-AA68-E8B5DC778D52}"/>
                </a:ext>
              </a:extLst>
            </p:cNvPr>
            <p:cNvSpPr/>
            <p:nvPr/>
          </p:nvSpPr>
          <p:spPr bwMode="auto">
            <a:xfrm>
              <a:off x="4652628" y="2398167"/>
              <a:ext cx="158717" cy="1556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EF29B6-FF86-41E2-B8D4-8B0D2340140B}"/>
                </a:ext>
              </a:extLst>
            </p:cNvPr>
            <p:cNvSpPr/>
            <p:nvPr/>
          </p:nvSpPr>
          <p:spPr bwMode="auto">
            <a:xfrm>
              <a:off x="6471529" y="2398167"/>
              <a:ext cx="158717" cy="1556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AD355B3-7F44-490C-89BE-1C8986F9E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3767D272-8837-4C7D-B259-8FC6BB853827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AEA887-9A48-44C1-B9B1-725E2AC658EC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12D8D22-AD7B-4A4F-8694-95DF285ECB5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BD709A-37FF-4193-BDA8-E2482E4DEA6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F0D6D8D-671C-4359-80E2-FC5AC69DB8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1226" r="27740" b="-1"/>
          <a:stretch/>
        </p:blipFill>
        <p:spPr>
          <a:xfrm>
            <a:off x="3017951" y="1472430"/>
            <a:ext cx="2631560" cy="262232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164EA2B-A1B2-4F92-8F91-3EE07F6426B1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E18E54-05CA-446F-8437-7FB3DF7FAF19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160838"/>
            <a:ext cx="2659063" cy="1571625"/>
            <a:chOff x="4287578" y="980728"/>
            <a:chExt cx="2658517" cy="1573114"/>
          </a:xfrm>
        </p:grpSpPr>
        <p:grpSp>
          <p:nvGrpSpPr>
            <p:cNvPr id="27658" name="Group 8">
              <a:extLst>
                <a:ext uri="{FF2B5EF4-FFF2-40B4-BE49-F238E27FC236}">
                  <a16:creationId xmlns:a16="http://schemas.microsoft.com/office/drawing/2014/main" id="{B96EBA37-E337-43EE-8737-74DF18E3C0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980728"/>
              <a:ext cx="2658517" cy="1569660"/>
              <a:chOff x="4287578" y="980728"/>
              <a:chExt cx="2658517" cy="1569660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C12F731B-2552-46C8-9DBB-98F5C4B6F2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980728"/>
                <a:ext cx="2658517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tool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2F3401D1-3EEA-4227-91FA-7BA4EE08B097}"/>
                  </a:ext>
                </a:extLst>
              </p:cNvPr>
              <p:cNvSpPr/>
              <p:nvPr/>
            </p:nvSpPr>
            <p:spPr bwMode="auto">
              <a:xfrm>
                <a:off x="5147826" y="2398120"/>
                <a:ext cx="1007856" cy="152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26D4C6E-3A55-49A8-B08F-22D1E936E04A}"/>
                </a:ext>
              </a:extLst>
            </p:cNvPr>
            <p:cNvSpPr/>
            <p:nvPr/>
          </p:nvSpPr>
          <p:spPr bwMode="auto">
            <a:xfrm>
              <a:off x="4692308" y="2398120"/>
              <a:ext cx="158717" cy="155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ED25BB-E873-445B-A006-EB2C754C0057}"/>
                </a:ext>
              </a:extLst>
            </p:cNvPr>
            <p:cNvSpPr/>
            <p:nvPr/>
          </p:nvSpPr>
          <p:spPr bwMode="auto">
            <a:xfrm>
              <a:off x="6471529" y="2398120"/>
              <a:ext cx="158717" cy="155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A51A5-2C98-4E3A-89E2-AFD05B8BD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17AB230C-751F-4A83-BFB6-4B68FB637C55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BC0BBC-9CD4-415C-8734-8950AB2C0956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DB3C2D-C967-4084-AE34-0D92038C1F4E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678618-0873-492A-8093-8624B7AC6404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F6A990-E3DE-49F0-AB43-52A029740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628775"/>
            <a:ext cx="3708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>
            <a:extLst>
              <a:ext uri="{FF2B5EF4-FFF2-40B4-BE49-F238E27FC236}">
                <a16:creationId xmlns:a16="http://schemas.microsoft.com/office/drawing/2014/main" id="{AC451437-4AB5-427E-840B-85970E07D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00" y="-138113"/>
            <a:ext cx="124714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F8058-55EF-4AD5-BDC4-69322C2A6D97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B3DBD4-43CA-43B4-A8E4-004B162176CE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10D84D-0A21-4075-9395-20F2D35F2ADF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8676" name="Picture 1">
            <a:extLst>
              <a:ext uri="{FF2B5EF4-FFF2-40B4-BE49-F238E27FC236}">
                <a16:creationId xmlns:a16="http://schemas.microsoft.com/office/drawing/2014/main" id="{E77A589F-215F-49AA-BC97-A04D20545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276475"/>
            <a:ext cx="1843088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>
            <a:extLst>
              <a:ext uri="{FF2B5EF4-FFF2-40B4-BE49-F238E27FC236}">
                <a16:creationId xmlns:a16="http://schemas.microsoft.com/office/drawing/2014/main" id="{45D6F899-507C-4479-9F60-A70151A83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224155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5B3857DC-6BB2-4F68-AFB6-0D82D9E30ECF}"/>
              </a:ext>
            </a:extLst>
          </p:cNvPr>
          <p:cNvSpPr/>
          <p:nvPr/>
        </p:nvSpPr>
        <p:spPr>
          <a:xfrm>
            <a:off x="684213" y="4868863"/>
            <a:ext cx="7775575" cy="1728787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“Look </a:t>
            </a:r>
            <a:r>
              <a:rPr lang="en-GB" sz="2400" dirty="0">
                <a:solidFill>
                  <a:srgbClr val="7030A0"/>
                </a:solidFill>
              </a:rPr>
              <a:t>at the </a:t>
            </a:r>
            <a:r>
              <a:rPr lang="en-GB" sz="2400" dirty="0">
                <a:solidFill>
                  <a:schemeClr val="tx1"/>
                </a:solidFill>
              </a:rPr>
              <a:t>stars </a:t>
            </a:r>
            <a:r>
              <a:rPr lang="en-GB" sz="2400" dirty="0">
                <a:solidFill>
                  <a:srgbClr val="7030A0"/>
                </a:solidFill>
              </a:rPr>
              <a:t>as </a:t>
            </a:r>
            <a:r>
              <a:rPr lang="en-GB" sz="2400" dirty="0">
                <a:solidFill>
                  <a:schemeClr val="tx1"/>
                </a:solidFill>
              </a:rPr>
              <a:t>they </a:t>
            </a:r>
            <a:r>
              <a:rPr lang="en-GB" sz="2400" u="sng" dirty="0">
                <a:solidFill>
                  <a:srgbClr val="7030A0"/>
                </a:solidFill>
              </a:rPr>
              <a:t>shoo</a:t>
            </a:r>
            <a:r>
              <a:rPr lang="en-GB" sz="2400" dirty="0">
                <a:solidFill>
                  <a:srgbClr val="7030A0"/>
                </a:solidFill>
              </a:rPr>
              <a:t>t t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Let’s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make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wi</a:t>
            </a:r>
            <a:r>
              <a:rPr lang="en-GB" sz="2400" u="sng" dirty="0">
                <a:solidFill>
                  <a:srgbClr val="7030A0"/>
                </a:solidFill>
              </a:rPr>
              <a:t>sh</a:t>
            </a:r>
            <a:r>
              <a:rPr lang="en-GB" sz="2400" dirty="0">
                <a:solidFill>
                  <a:schemeClr val="tx1"/>
                </a:solidFill>
              </a:rPr>
              <a:t>!” said </a:t>
            </a:r>
            <a:r>
              <a:rPr lang="en-GB" sz="2400" dirty="0">
                <a:solidFill>
                  <a:srgbClr val="7030A0"/>
                </a:solidFill>
              </a:rPr>
              <a:t>Kit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7030A0"/>
                </a:solidFill>
              </a:rPr>
              <a:t>C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rgbClr val="7030A0"/>
                </a:solidFill>
              </a:rPr>
              <a:t>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idea!” said </a:t>
            </a:r>
            <a:r>
              <a:rPr lang="en-GB" sz="2400" dirty="0">
                <a:solidFill>
                  <a:srgbClr val="7030A0"/>
                </a:solidFill>
              </a:rPr>
              <a:t>Sam</a:t>
            </a:r>
            <a:r>
              <a:rPr lang="en-GB" sz="2400" dirty="0">
                <a:solidFill>
                  <a:schemeClr val="tx1"/>
                </a:solidFill>
              </a:rPr>
              <a:t>. They both closed their eyes </a:t>
            </a:r>
            <a:r>
              <a:rPr lang="en-GB" sz="2400" dirty="0">
                <a:solidFill>
                  <a:srgbClr val="7030A0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wished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hard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they could.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AAA7B4-E697-40CE-A0F9-22E33664A7B3}"/>
              </a:ext>
            </a:extLst>
          </p:cNvPr>
          <p:cNvCxnSpPr/>
          <p:nvPr/>
        </p:nvCxnSpPr>
        <p:spPr>
          <a:xfrm>
            <a:off x="4672013" y="5170488"/>
            <a:ext cx="0" cy="2159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7604735B-87CD-4C9E-8FE8-ED59163B4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2276475"/>
            <a:ext cx="29432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>
            <a:extLst>
              <a:ext uri="{FF2B5EF4-FFF2-40B4-BE49-F238E27FC236}">
                <a16:creationId xmlns:a16="http://schemas.microsoft.com/office/drawing/2014/main" id="{8ADDE95D-9393-41CF-95B1-DF62FE2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Sentence Time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625" y="1473200"/>
            <a:ext cx="7515225" cy="59531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What did Kit and Sam wish for? Read the sentence to find out.</a:t>
            </a:r>
          </a:p>
        </p:txBody>
      </p:sp>
      <p:grpSp>
        <p:nvGrpSpPr>
          <p:cNvPr id="11" name="Kit's teachings">
            <a:extLst>
              <a:ext uri="{FF2B5EF4-FFF2-40B4-BE49-F238E27FC236}">
                <a16:creationId xmlns:a16="http://schemas.microsoft.com/office/drawing/2014/main" id="{CA093BC1-9E23-48CB-B900-7AE04A78FA7F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157788"/>
            <a:ext cx="4464050" cy="1008062"/>
            <a:chOff x="683568" y="5157192"/>
            <a:chExt cx="4464496" cy="1008112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809" y="5517572"/>
              <a:ext cx="3672255" cy="431821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14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350" y="4065588"/>
            <a:ext cx="3829050" cy="100806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Click ‘Sound Buttons On/Off’ to select whether you want to show sound buttons under the caption.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D0493-23D9-40FE-AF6D-9F86BB2B2B80}"/>
              </a:ext>
            </a:extLst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3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4A5EDE-9809-4800-8183-C5F138C7D247}"/>
                </a:ext>
              </a:extLst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11D479-9B45-42A3-960E-96D7F5F77138}"/>
                </a:ext>
              </a:extLst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5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75238" y="3981450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0">
            <a:extLst>
              <a:ext uri="{FF2B5EF4-FFF2-40B4-BE49-F238E27FC236}">
                <a16:creationId xmlns:a16="http://schemas.microsoft.com/office/drawing/2014/main" id="{BB7E65F1-15B0-40B2-AF55-940C04BB4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00" y="-138113"/>
            <a:ext cx="124714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1">
            <a:extLst>
              <a:ext uri="{FF2B5EF4-FFF2-40B4-BE49-F238E27FC236}">
                <a16:creationId xmlns:a16="http://schemas.microsoft.com/office/drawing/2014/main" id="{4F46C207-F92B-42D4-BC29-8A6D3F909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2211388"/>
            <a:ext cx="1679575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2">
            <a:extLst>
              <a:ext uri="{FF2B5EF4-FFF2-40B4-BE49-F238E27FC236}">
                <a16:creationId xmlns:a16="http://schemas.microsoft.com/office/drawing/2014/main" id="{74298CC1-B224-48BE-BFC4-9BAA68BF7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243138"/>
            <a:ext cx="2043112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A6937-666E-47A6-9FA6-80986D35C93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BBF415F-2EF0-476C-A110-36B3DD90498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C017E5-99BC-45C0-8A39-9A63885EB1C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DB93613D-D434-4E28-8A0B-0AE5F5233D3C}"/>
              </a:ext>
            </a:extLst>
          </p:cNvPr>
          <p:cNvSpPr/>
          <p:nvPr/>
        </p:nvSpPr>
        <p:spPr>
          <a:xfrm>
            <a:off x="2058988" y="4819650"/>
            <a:ext cx="5181600" cy="94773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anchor="ctr"/>
          <a:lstStyle/>
          <a:p>
            <a:pPr algn="ctr">
              <a:defRPr/>
            </a:pPr>
            <a:r>
              <a:rPr lang="en-GB" sz="2800" dirty="0">
                <a:solidFill>
                  <a:srgbClr val="FF0000"/>
                </a:solidFill>
              </a:rPr>
              <a:t>We</a:t>
            </a:r>
            <a:r>
              <a:rPr lang="en-GB" sz="2800" dirty="0">
                <a:solidFill>
                  <a:schemeClr val="tx1"/>
                </a:solidFill>
              </a:rPr>
              <a:t> wish </a:t>
            </a:r>
            <a:r>
              <a:rPr lang="en-GB" sz="2800" dirty="0">
                <a:solidFill>
                  <a:srgbClr val="FF0000"/>
                </a:solidFill>
              </a:rPr>
              <a:t>we</a:t>
            </a:r>
            <a:r>
              <a:rPr lang="en-GB" sz="2800" dirty="0">
                <a:solidFill>
                  <a:schemeClr val="tx1"/>
                </a:solidFill>
              </a:rPr>
              <a:t> had a pool.</a:t>
            </a:r>
          </a:p>
        </p:txBody>
      </p:sp>
      <p:sp>
        <p:nvSpPr>
          <p:cNvPr id="11" name="Sound Buttons">
            <a:extLst>
              <a:ext uri="{FF2B5EF4-FFF2-40B4-BE49-F238E27FC236}">
                <a16:creationId xmlns:a16="http://schemas.microsoft.com/office/drawing/2014/main" id="{C7A8F2F8-E782-407F-AB0C-3654BAC2F972}"/>
              </a:ext>
            </a:extLst>
          </p:cNvPr>
          <p:cNvSpPr/>
          <p:nvPr/>
        </p:nvSpPr>
        <p:spPr>
          <a:xfrm>
            <a:off x="611188" y="587375"/>
            <a:ext cx="2644775" cy="431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61AC4A-08EA-49C7-A0AA-4E56B4B707AC}"/>
              </a:ext>
            </a:extLst>
          </p:cNvPr>
          <p:cNvGrpSpPr>
            <a:grpSpLocks/>
          </p:cNvGrpSpPr>
          <p:nvPr/>
        </p:nvGrpSpPr>
        <p:grpSpPr bwMode="auto">
          <a:xfrm>
            <a:off x="3446463" y="5516563"/>
            <a:ext cx="2982912" cy="74612"/>
            <a:chOff x="3334909" y="6019142"/>
            <a:chExt cx="2982036" cy="75315"/>
          </a:xfrm>
        </p:grpSpPr>
        <p:grpSp>
          <p:nvGrpSpPr>
            <p:cNvPr id="30735" name="Group 1">
              <a:extLst>
                <a:ext uri="{FF2B5EF4-FFF2-40B4-BE49-F238E27FC236}">
                  <a16:creationId xmlns:a16="http://schemas.microsoft.com/office/drawing/2014/main" id="{88AEAF3A-A5BE-41A8-98D8-677350F3D0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977" y="6020746"/>
              <a:ext cx="2502535" cy="70507"/>
              <a:chOff x="3657977" y="6020746"/>
              <a:chExt cx="2502535" cy="70507"/>
            </a:xfrm>
          </p:grpSpPr>
          <p:sp>
            <p:nvSpPr>
              <p:cNvPr id="10" name="Rectangle: Rounded Corners 44">
                <a:extLst>
                  <a:ext uri="{FF2B5EF4-FFF2-40B4-BE49-F238E27FC236}">
                    <a16:creationId xmlns:a16="http://schemas.microsoft.com/office/drawing/2014/main" id="{BB8D2AE1-A6BE-4284-B095-F676AC8AAFFA}"/>
                  </a:ext>
                </a:extLst>
              </p:cNvPr>
              <p:cNvSpPr/>
              <p:nvPr/>
            </p:nvSpPr>
            <p:spPr>
              <a:xfrm>
                <a:off x="3658664" y="6020744"/>
                <a:ext cx="268208" cy="7050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13" name="Rectangle: Rounded Corners 44">
                <a:extLst>
                  <a:ext uri="{FF2B5EF4-FFF2-40B4-BE49-F238E27FC236}">
                    <a16:creationId xmlns:a16="http://schemas.microsoft.com/office/drawing/2014/main" id="{806F2CD8-7B55-4B7A-9933-CF52E922C0B8}"/>
                  </a:ext>
                </a:extLst>
              </p:cNvPr>
              <p:cNvSpPr/>
              <p:nvPr/>
            </p:nvSpPr>
            <p:spPr>
              <a:xfrm>
                <a:off x="5907490" y="6020744"/>
                <a:ext cx="252339" cy="7050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7AA682-46AC-4F83-928F-077A3C3AC571}"/>
                </a:ext>
              </a:extLst>
            </p:cNvPr>
            <p:cNvSpPr/>
            <p:nvPr/>
          </p:nvSpPr>
          <p:spPr>
            <a:xfrm>
              <a:off x="4914007" y="6020744"/>
              <a:ext cx="71417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5E8E07A-1CC3-401D-8F29-50C518FBA0BC}"/>
                </a:ext>
              </a:extLst>
            </p:cNvPr>
            <p:cNvSpPr/>
            <p:nvPr/>
          </p:nvSpPr>
          <p:spPr>
            <a:xfrm>
              <a:off x="5715460" y="6022347"/>
              <a:ext cx="71416" cy="721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A9FEC4-EB37-44E8-8405-36E5525CEA95}"/>
                </a:ext>
              </a:extLst>
            </p:cNvPr>
            <p:cNvSpPr/>
            <p:nvPr/>
          </p:nvSpPr>
          <p:spPr>
            <a:xfrm>
              <a:off x="5106039" y="6020744"/>
              <a:ext cx="71416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6EE989-C2C9-4A6C-8FF0-CFA5988593CF}"/>
                </a:ext>
              </a:extLst>
            </p:cNvPr>
            <p:cNvSpPr/>
            <p:nvPr/>
          </p:nvSpPr>
          <p:spPr>
            <a:xfrm>
              <a:off x="6245529" y="6020744"/>
              <a:ext cx="71416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4455637-47C6-48D0-A1E3-33F8000E3E5F}"/>
                </a:ext>
              </a:extLst>
            </p:cNvPr>
            <p:cNvSpPr/>
            <p:nvPr/>
          </p:nvSpPr>
          <p:spPr>
            <a:xfrm>
              <a:off x="5418684" y="6020744"/>
              <a:ext cx="71417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61E9024-95D3-43A0-9555-83F458509E6F}"/>
                </a:ext>
              </a:extLst>
            </p:cNvPr>
            <p:cNvSpPr/>
            <p:nvPr/>
          </p:nvSpPr>
          <p:spPr>
            <a:xfrm>
              <a:off x="4685474" y="6020744"/>
              <a:ext cx="73004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FA6B043-AF63-4328-8AB9-24C519205E76}"/>
                </a:ext>
              </a:extLst>
            </p:cNvPr>
            <p:cNvSpPr/>
            <p:nvPr/>
          </p:nvSpPr>
          <p:spPr>
            <a:xfrm>
              <a:off x="3334909" y="6019142"/>
              <a:ext cx="71416" cy="721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ACA5E5-7F1B-44F9-8F56-388FA8708110}"/>
                </a:ext>
              </a:extLst>
            </p:cNvPr>
            <p:cNvSpPr/>
            <p:nvPr/>
          </p:nvSpPr>
          <p:spPr>
            <a:xfrm>
              <a:off x="3544397" y="6019142"/>
              <a:ext cx="71416" cy="721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961468-9F52-42BF-9DB2-0EC16081E9FA}"/>
              </a:ext>
            </a:extLst>
          </p:cNvPr>
          <p:cNvGrpSpPr>
            <a:grpSpLocks/>
          </p:cNvGrpSpPr>
          <p:nvPr/>
        </p:nvGrpSpPr>
        <p:grpSpPr bwMode="auto">
          <a:xfrm>
            <a:off x="1862138" y="1371600"/>
            <a:ext cx="2709862" cy="3070225"/>
            <a:chOff x="1862830" y="1372291"/>
            <a:chExt cx="2709170" cy="3069913"/>
          </a:xfrm>
        </p:grpSpPr>
        <p:pic>
          <p:nvPicPr>
            <p:cNvPr id="30733" name="Picture 6">
              <a:extLst>
                <a:ext uri="{FF2B5EF4-FFF2-40B4-BE49-F238E27FC236}">
                  <a16:creationId xmlns:a16="http://schemas.microsoft.com/office/drawing/2014/main" id="{77B695A5-99A4-4293-9208-78C2234B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682458" y="1552663"/>
              <a:ext cx="3069913" cy="2709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33">
              <a:extLst>
                <a:ext uri="{FF2B5EF4-FFF2-40B4-BE49-F238E27FC236}">
                  <a16:creationId xmlns:a16="http://schemas.microsoft.com/office/drawing/2014/main" id="{537EE78E-95EB-49D0-A6D3-1B64E9CAB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634" y="1685911"/>
              <a:ext cx="1786891" cy="168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Show button">
            <a:extLst>
              <a:ext uri="{FF2B5EF4-FFF2-40B4-BE49-F238E27FC236}">
                <a16:creationId xmlns:a16="http://schemas.microsoft.com/office/drawing/2014/main" id="{74F14422-587F-4449-8814-3DC491DB36F5}"/>
              </a:ext>
            </a:extLst>
          </p:cNvPr>
          <p:cNvGrpSpPr>
            <a:grpSpLocks/>
          </p:cNvGrpSpPr>
          <p:nvPr/>
        </p:nvGrpSpPr>
        <p:grpSpPr bwMode="auto">
          <a:xfrm>
            <a:off x="7038975" y="5534025"/>
            <a:ext cx="1500188" cy="666750"/>
            <a:chOff x="6914614" y="5534675"/>
            <a:chExt cx="1499293" cy="666848"/>
          </a:xfrm>
        </p:grpSpPr>
        <p:sp>
          <p:nvSpPr>
            <p:cNvPr id="36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580"/>
              <a:ext cx="1099482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BB16EFE-88E4-4DF7-9B24-C75D303A8716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C6E8DD-9862-4D1E-8D07-490ABDDF74E1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2882BD6-CA34-45DA-AA66-2B67A3968C2D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318083-B95E-4B38-B80E-0E80396DBB41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31748" name="Picture 12">
            <a:extLst>
              <a:ext uri="{FF2B5EF4-FFF2-40B4-BE49-F238E27FC236}">
                <a16:creationId xmlns:a16="http://schemas.microsoft.com/office/drawing/2014/main" id="{BEA1029F-5C99-4C56-B181-1CA68DB3C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92400"/>
            <a:ext cx="303371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E1856667-B483-4C4D-9CD1-A860C09A26FB}"/>
              </a:ext>
            </a:extLst>
          </p:cNvPr>
          <p:cNvSpPr/>
          <p:nvPr/>
        </p:nvSpPr>
        <p:spPr>
          <a:xfrm>
            <a:off x="684213" y="4941888"/>
            <a:ext cx="7775575" cy="1235075"/>
          </a:xfrm>
          <a:prstGeom prst="roundRect">
            <a:avLst>
              <a:gd name="adj" fmla="val 63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rgbClr val="7030A0"/>
                </a:solidFill>
              </a:rPr>
              <a:t>The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next day </a:t>
            </a:r>
            <a:r>
              <a:rPr lang="en-GB" sz="2400" dirty="0">
                <a:solidFill>
                  <a:srgbClr val="FF0000"/>
                </a:solidFill>
              </a:rPr>
              <a:t>was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lovely, sunny day. </a:t>
            </a:r>
            <a:r>
              <a:rPr lang="en-GB" sz="2400" dirty="0">
                <a:solidFill>
                  <a:srgbClr val="7030A0"/>
                </a:solidFill>
              </a:rPr>
              <a:t>Mum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came home from </a:t>
            </a:r>
            <a:r>
              <a:rPr lang="en-GB" sz="2400" dirty="0">
                <a:solidFill>
                  <a:srgbClr val="7030A0"/>
                </a:solidFill>
              </a:rPr>
              <a:t>the </a:t>
            </a:r>
            <a:r>
              <a:rPr lang="en-GB" sz="2400" u="sng" dirty="0">
                <a:solidFill>
                  <a:srgbClr val="7030A0"/>
                </a:solidFill>
              </a:rPr>
              <a:t>sh</a:t>
            </a:r>
            <a:r>
              <a:rPr lang="en-GB" sz="2400" dirty="0">
                <a:solidFill>
                  <a:srgbClr val="7030A0"/>
                </a:solidFill>
              </a:rPr>
              <a:t>op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at n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rgbClr val="7030A0"/>
                </a:solidFill>
              </a:rPr>
              <a:t>n wi</a:t>
            </a:r>
            <a:r>
              <a:rPr lang="en-GB" sz="2400" u="sng" dirty="0">
                <a:solidFill>
                  <a:srgbClr val="7030A0"/>
                </a:solidFill>
              </a:rPr>
              <a:t>th</a:t>
            </a:r>
            <a:r>
              <a:rPr lang="en-GB" sz="2400" dirty="0">
                <a:solidFill>
                  <a:srgbClr val="7030A0"/>
                </a:solidFill>
              </a:rPr>
              <a:t> a </a:t>
            </a:r>
            <a:r>
              <a:rPr lang="en-GB" sz="2400" dirty="0">
                <a:solidFill>
                  <a:schemeClr val="tx1"/>
                </a:solidFill>
              </a:rPr>
              <a:t>surprise. </a:t>
            </a:r>
            <a:r>
              <a:rPr lang="en-GB" sz="2400" dirty="0">
                <a:solidFill>
                  <a:srgbClr val="7030A0"/>
                </a:solidFill>
              </a:rPr>
              <a:t>It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paddling </a:t>
            </a:r>
            <a:r>
              <a:rPr lang="en-GB" sz="2400" dirty="0">
                <a:solidFill>
                  <a:srgbClr val="7030A0"/>
                </a:solidFill>
              </a:rPr>
              <a:t>p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rgbClr val="7030A0"/>
                </a:solidFill>
              </a:rPr>
              <a:t>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for </a:t>
            </a:r>
            <a:r>
              <a:rPr lang="en-GB" sz="2400" dirty="0">
                <a:solidFill>
                  <a:srgbClr val="7030A0"/>
                </a:solidFill>
              </a:rPr>
              <a:t>Kit and Sam</a:t>
            </a:r>
            <a:r>
              <a:rPr lang="en-GB" sz="2400" dirty="0">
                <a:solidFill>
                  <a:schemeClr val="tx1"/>
                </a:solidFill>
              </a:rPr>
              <a:t>!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08D6473-2604-41E3-B49C-A44CFA154419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B60F8-41C1-4634-86C2-AADA0D75146B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0A57FF3-95BA-4DEC-AF36-7B31B1FFCCC4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A629FB-EF24-4D5F-B2E7-1C7A8913C0E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32772" name="Picture 12">
            <a:extLst>
              <a:ext uri="{FF2B5EF4-FFF2-40B4-BE49-F238E27FC236}">
                <a16:creationId xmlns:a16="http://schemas.microsoft.com/office/drawing/2014/main" id="{A0BB9B03-677E-42B3-8602-1FFAD8C41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92400"/>
            <a:ext cx="303371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444988C-DDDC-4630-83E9-84E4A5E7D90A}"/>
              </a:ext>
            </a:extLst>
          </p:cNvPr>
          <p:cNvSpPr/>
          <p:nvPr/>
        </p:nvSpPr>
        <p:spPr>
          <a:xfrm>
            <a:off x="684213" y="5229225"/>
            <a:ext cx="7775575" cy="947738"/>
          </a:xfrm>
          <a:prstGeom prst="roundRect">
            <a:avLst>
              <a:gd name="adj" fmla="val 63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“Our </a:t>
            </a:r>
            <a:r>
              <a:rPr lang="en-GB" sz="2400" dirty="0">
                <a:solidFill>
                  <a:srgbClr val="7030A0"/>
                </a:solidFill>
              </a:rPr>
              <a:t>wi</a:t>
            </a:r>
            <a:r>
              <a:rPr lang="en-GB" sz="2400" u="sng" dirty="0">
                <a:solidFill>
                  <a:srgbClr val="7030A0"/>
                </a:solidFill>
              </a:rPr>
              <a:t>sh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came true!” said Kit.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7030A0"/>
                </a:solidFill>
              </a:rPr>
              <a:t>I </a:t>
            </a:r>
            <a:r>
              <a:rPr lang="en-GB" sz="2400" dirty="0">
                <a:solidFill>
                  <a:schemeClr val="tx1"/>
                </a:solidFill>
              </a:rPr>
              <a:t>think </a:t>
            </a:r>
            <a:r>
              <a:rPr lang="en-GB" sz="2400" dirty="0">
                <a:solidFill>
                  <a:srgbClr val="7030A0"/>
                </a:solidFill>
              </a:rPr>
              <a:t>Ben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wished for </a:t>
            </a:r>
            <a:r>
              <a:rPr lang="en-GB" sz="2400" dirty="0">
                <a:solidFill>
                  <a:srgbClr val="7030A0"/>
                </a:solidFill>
              </a:rPr>
              <a:t>a p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rgbClr val="7030A0"/>
                </a:solidFill>
              </a:rPr>
              <a:t>l t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chemeClr val="tx1"/>
                </a:solidFill>
              </a:rPr>
              <a:t>!” laughed </a:t>
            </a:r>
            <a:r>
              <a:rPr lang="en-GB" sz="2400" dirty="0">
                <a:solidFill>
                  <a:srgbClr val="7030A0"/>
                </a:solidFill>
              </a:rPr>
              <a:t>Sam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6211860F-35DA-4104-BA83-F4ED8DD1BC85}"/>
              </a:ext>
            </a:extLst>
          </p:cNvPr>
          <p:cNvSpPr>
            <a:spLocks/>
          </p:cNvSpPr>
          <p:nvPr/>
        </p:nvSpPr>
        <p:spPr bwMode="auto">
          <a:xfrm>
            <a:off x="1476375" y="0"/>
            <a:ext cx="6664325" cy="201295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winkl SemiBold" pitchFamily="2" charset="0"/>
              </a:rPr>
              <a:t>Today, we have learnt…</a:t>
            </a:r>
          </a:p>
        </p:txBody>
      </p:sp>
      <p:pic>
        <p:nvPicPr>
          <p:cNvPr id="33795" name="Picture 6">
            <a:extLst>
              <a:ext uri="{FF2B5EF4-FFF2-40B4-BE49-F238E27FC236}">
                <a16:creationId xmlns:a16="http://schemas.microsoft.com/office/drawing/2014/main" id="{2CEC4A0D-FC3A-43E7-B551-81C03720B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7775"/>
            <a:ext cx="18669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>
            <a:extLst>
              <a:ext uri="{FF2B5EF4-FFF2-40B4-BE49-F238E27FC236}">
                <a16:creationId xmlns:a16="http://schemas.microsoft.com/office/drawing/2014/main" id="{98F5F73A-4FC5-43DC-947F-05E32BDC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2492375"/>
            <a:ext cx="1481137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7C48AC-5F26-4D0A-ACCB-B15B15A9CCB0}"/>
              </a:ext>
            </a:extLst>
          </p:cNvPr>
          <p:cNvSpPr>
            <a:spLocks/>
          </p:cNvSpPr>
          <p:nvPr/>
        </p:nvSpPr>
        <p:spPr bwMode="auto">
          <a:xfrm>
            <a:off x="1239838" y="1700213"/>
            <a:ext cx="6664325" cy="201295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800" b="1" dirty="0" err="1">
                <a:latin typeface="+mn-lt"/>
              </a:rPr>
              <a:t>oo</a:t>
            </a:r>
            <a:endParaRPr lang="en-GB" altLang="en-US" sz="13800" b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4400" b="1" dirty="0">
                <a:latin typeface="Twinkl SemiBold" pitchFamily="2" charset="0"/>
              </a:rPr>
              <a:t>(long)</a:t>
            </a:r>
            <a:endParaRPr lang="en-GB" altLang="en-US" sz="1100" b="1" dirty="0">
              <a:latin typeface="Twinkl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ckground">
            <a:extLst>
              <a:ext uri="{FF2B5EF4-FFF2-40B4-BE49-F238E27FC236}">
                <a16:creationId xmlns:a16="http://schemas.microsoft.com/office/drawing/2014/main" id="{57D63E4C-3C54-439E-BCFF-A8429D44BFB4}"/>
              </a:ext>
            </a:extLst>
          </p:cNvPr>
          <p:cNvSpPr/>
          <p:nvPr/>
        </p:nvSpPr>
        <p:spPr>
          <a:xfrm>
            <a:off x="3021013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468B05-89E0-4B72-980E-61539DDF6816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3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7B62D7-933A-4F19-AECB-C94D50F0BA11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0023B4-948D-4CC2-8007-9D4A24B66781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grpSp>
        <p:nvGrpSpPr>
          <p:cNvPr id="21" name="y">
            <a:extLst>
              <a:ext uri="{FF2B5EF4-FFF2-40B4-BE49-F238E27FC236}">
                <a16:creationId xmlns:a16="http://schemas.microsoft.com/office/drawing/2014/main" id="{AB88CC00-C87A-443A-959F-D17439E3DB4D}"/>
              </a:ext>
            </a:extLst>
          </p:cNvPr>
          <p:cNvGrpSpPr>
            <a:grpSpLocks/>
          </p:cNvGrpSpPr>
          <p:nvPr/>
        </p:nvGrpSpPr>
        <p:grpSpPr bwMode="auto">
          <a:xfrm>
            <a:off x="3722688" y="2049463"/>
            <a:ext cx="873125" cy="3133725"/>
            <a:chOff x="3586454" y="2079309"/>
            <a:chExt cx="873081" cy="3133238"/>
          </a:xfrm>
        </p:grpSpPr>
        <p:pic>
          <p:nvPicPr>
            <p:cNvPr id="10310" name="picture y">
              <a:extLst>
                <a:ext uri="{FF2B5EF4-FFF2-40B4-BE49-F238E27FC236}">
                  <a16:creationId xmlns:a16="http://schemas.microsoft.com/office/drawing/2014/main" id="{C6100957-0E04-450C-8A58-EDF7BAF5B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454" y="3791925"/>
              <a:ext cx="753218" cy="1420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1" name="y">
              <a:extLst>
                <a:ext uri="{FF2B5EF4-FFF2-40B4-BE49-F238E27FC236}">
                  <a16:creationId xmlns:a16="http://schemas.microsoft.com/office/drawing/2014/main" id="{4F46ED60-F2F3-43E0-9D17-A2FD8E336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87075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24" name="X">
            <a:extLst>
              <a:ext uri="{FF2B5EF4-FFF2-40B4-BE49-F238E27FC236}">
                <a16:creationId xmlns:a16="http://schemas.microsoft.com/office/drawing/2014/main" id="{3C9450FE-2803-44D9-8156-D04BC261F5DF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138363"/>
            <a:ext cx="1446213" cy="2955925"/>
            <a:chOff x="3148267" y="2079309"/>
            <a:chExt cx="1445525" cy="2954951"/>
          </a:xfrm>
        </p:grpSpPr>
        <p:pic>
          <p:nvPicPr>
            <p:cNvPr id="10308" name="picture X">
              <a:extLst>
                <a:ext uri="{FF2B5EF4-FFF2-40B4-BE49-F238E27FC236}">
                  <a16:creationId xmlns:a16="http://schemas.microsoft.com/office/drawing/2014/main" id="{9DB89901-2636-40ED-AC29-1F480ED6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267" y="3786149"/>
              <a:ext cx="1445525" cy="124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9" name="X">
              <a:extLst>
                <a:ext uri="{FF2B5EF4-FFF2-40B4-BE49-F238E27FC236}">
                  <a16:creationId xmlns:a16="http://schemas.microsoft.com/office/drawing/2014/main" id="{4D715B6E-280F-4AAD-94C0-D6AFBD808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4238" y="2079309"/>
              <a:ext cx="76495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x</a:t>
              </a:r>
            </a:p>
          </p:txBody>
        </p:sp>
      </p:grpSp>
      <p:grpSp>
        <p:nvGrpSpPr>
          <p:cNvPr id="27" name="W">
            <a:extLst>
              <a:ext uri="{FF2B5EF4-FFF2-40B4-BE49-F238E27FC236}">
                <a16:creationId xmlns:a16="http://schemas.microsoft.com/office/drawing/2014/main" id="{AE77F502-18FF-4D76-8F09-0290AEA46574}"/>
              </a:ext>
            </a:extLst>
          </p:cNvPr>
          <p:cNvGrpSpPr>
            <a:grpSpLocks/>
          </p:cNvGrpSpPr>
          <p:nvPr/>
        </p:nvGrpSpPr>
        <p:grpSpPr bwMode="auto">
          <a:xfrm>
            <a:off x="3203575" y="2200275"/>
            <a:ext cx="1909763" cy="2832100"/>
            <a:chOff x="3013371" y="1860729"/>
            <a:chExt cx="1910034" cy="2833074"/>
          </a:xfrm>
        </p:grpSpPr>
        <p:pic>
          <p:nvPicPr>
            <p:cNvPr id="10306" name="picture W">
              <a:extLst>
                <a:ext uri="{FF2B5EF4-FFF2-40B4-BE49-F238E27FC236}">
                  <a16:creationId xmlns:a16="http://schemas.microsoft.com/office/drawing/2014/main" id="{78E2A91A-EB45-4E21-AE99-CCB0986F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371" y="3979156"/>
              <a:ext cx="1910034" cy="71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7" name="W">
              <a:extLst>
                <a:ext uri="{FF2B5EF4-FFF2-40B4-BE49-F238E27FC236}">
                  <a16:creationId xmlns:a16="http://schemas.microsoft.com/office/drawing/2014/main" id="{9F97C80C-1912-4DBB-86A2-9F3A817D6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1345240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1500">
                  <a:solidFill>
                    <a:schemeClr val="tx1"/>
                  </a:solidFill>
                </a:rPr>
                <a:t>w</a:t>
              </a:r>
            </a:p>
          </p:txBody>
        </p:sp>
      </p:grpSp>
      <p:grpSp>
        <p:nvGrpSpPr>
          <p:cNvPr id="32" name="V">
            <a:extLst>
              <a:ext uri="{FF2B5EF4-FFF2-40B4-BE49-F238E27FC236}">
                <a16:creationId xmlns:a16="http://schemas.microsoft.com/office/drawing/2014/main" id="{193271C1-B777-4709-9FB1-87A4926F3171}"/>
              </a:ext>
            </a:extLst>
          </p:cNvPr>
          <p:cNvGrpSpPr>
            <a:grpSpLocks/>
          </p:cNvGrpSpPr>
          <p:nvPr/>
        </p:nvGrpSpPr>
        <p:grpSpPr bwMode="auto">
          <a:xfrm>
            <a:off x="3679825" y="1951038"/>
            <a:ext cx="958850" cy="3330575"/>
            <a:chOff x="3291809" y="1860729"/>
            <a:chExt cx="959407" cy="3331322"/>
          </a:xfrm>
        </p:grpSpPr>
        <p:pic>
          <p:nvPicPr>
            <p:cNvPr id="10304" name="picture V">
              <a:extLst>
                <a:ext uri="{FF2B5EF4-FFF2-40B4-BE49-F238E27FC236}">
                  <a16:creationId xmlns:a16="http://schemas.microsoft.com/office/drawing/2014/main" id="{65E965A5-8532-4089-AE02-8655A66F8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809" y="3836590"/>
              <a:ext cx="959407" cy="1355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5" name="V">
              <a:extLst>
                <a:ext uri="{FF2B5EF4-FFF2-40B4-BE49-F238E27FC236}">
                  <a16:creationId xmlns:a16="http://schemas.microsoft.com/office/drawing/2014/main" id="{AB097D8C-FD49-4BB6-863E-F5C838417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899605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1500">
                  <a:solidFill>
                    <a:schemeClr val="tx1"/>
                  </a:solidFill>
                </a:rPr>
                <a:t>v</a:t>
              </a:r>
            </a:p>
          </p:txBody>
        </p:sp>
      </p:grpSp>
      <p:grpSp>
        <p:nvGrpSpPr>
          <p:cNvPr id="35" name="J">
            <a:extLst>
              <a:ext uri="{FF2B5EF4-FFF2-40B4-BE49-F238E27FC236}">
                <a16:creationId xmlns:a16="http://schemas.microsoft.com/office/drawing/2014/main" id="{2FCD1D55-05F5-40D9-88ED-DE07A762600F}"/>
              </a:ext>
            </a:extLst>
          </p:cNvPr>
          <p:cNvGrpSpPr>
            <a:grpSpLocks/>
          </p:cNvGrpSpPr>
          <p:nvPr/>
        </p:nvGrpSpPr>
        <p:grpSpPr bwMode="auto">
          <a:xfrm>
            <a:off x="3679825" y="1954213"/>
            <a:ext cx="958850" cy="3324225"/>
            <a:chOff x="3291809" y="2079309"/>
            <a:chExt cx="959407" cy="3324884"/>
          </a:xfrm>
        </p:grpSpPr>
        <p:pic>
          <p:nvPicPr>
            <p:cNvPr id="10302" name="picture J">
              <a:extLst>
                <a:ext uri="{FF2B5EF4-FFF2-40B4-BE49-F238E27FC236}">
                  <a16:creationId xmlns:a16="http://schemas.microsoft.com/office/drawing/2014/main" id="{E0CDAA9F-CB19-49A2-8CB1-13F211F5C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809" y="3791924"/>
              <a:ext cx="959407" cy="161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3" name="J">
              <a:extLst>
                <a:ext uri="{FF2B5EF4-FFF2-40B4-BE49-F238E27FC236}">
                  <a16:creationId xmlns:a16="http://schemas.microsoft.com/office/drawing/2014/main" id="{68DBF845-2C38-491B-A67B-D93B7FB56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51167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j</a:t>
              </a:r>
            </a:p>
          </p:txBody>
        </p:sp>
      </p:grpSp>
      <p:grpSp>
        <p:nvGrpSpPr>
          <p:cNvPr id="38" name="PLAY 1">
            <a:extLst>
              <a:ext uri="{FF2B5EF4-FFF2-40B4-BE49-F238E27FC236}">
                <a16:creationId xmlns:a16="http://schemas.microsoft.com/office/drawing/2014/main" id="{44446604-3D5D-44C2-BD50-5DB8CFA66713}"/>
              </a:ext>
            </a:extLst>
          </p:cNvPr>
          <p:cNvGrpSpPr>
            <a:grpSpLocks/>
          </p:cNvGrpSpPr>
          <p:nvPr/>
        </p:nvGrpSpPr>
        <p:grpSpPr bwMode="auto">
          <a:xfrm>
            <a:off x="3763963" y="5357813"/>
            <a:ext cx="736600" cy="735012"/>
            <a:chOff x="6300192" y="2204864"/>
            <a:chExt cx="900100" cy="9001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B596D88-E0CC-4499-A65E-679AB38D2BAD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708DEBFE-1BDD-4202-AFFC-BB75F13F81E8}"/>
                </a:ext>
              </a:extLst>
            </p:cNvPr>
            <p:cNvSpPr/>
            <p:nvPr/>
          </p:nvSpPr>
          <p:spPr>
            <a:xfrm rot="5400000">
              <a:off x="6559542" y="2417280"/>
              <a:ext cx="550169" cy="475269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41" name="Speech Bubble">
            <a:extLst>
              <a:ext uri="{FF2B5EF4-FFF2-40B4-BE49-F238E27FC236}">
                <a16:creationId xmlns:a16="http://schemas.microsoft.com/office/drawing/2014/main" id="{D07943EC-4EEE-4B75-A462-5C5FDA510FF7}"/>
              </a:ext>
            </a:extLst>
          </p:cNvPr>
          <p:cNvSpPr/>
          <p:nvPr/>
        </p:nvSpPr>
        <p:spPr>
          <a:xfrm>
            <a:off x="2016125" y="836613"/>
            <a:ext cx="5111750" cy="608012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pic>
        <p:nvPicPr>
          <p:cNvPr id="10251" name="Picture 8">
            <a:extLst>
              <a:ext uri="{FF2B5EF4-FFF2-40B4-BE49-F238E27FC236}">
                <a16:creationId xmlns:a16="http://schemas.microsoft.com/office/drawing/2014/main" id="{E91F17C1-7C14-484E-A2D4-93AA2D567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background 2">
            <a:extLst>
              <a:ext uri="{FF2B5EF4-FFF2-40B4-BE49-F238E27FC236}">
                <a16:creationId xmlns:a16="http://schemas.microsoft.com/office/drawing/2014/main" id="{94C24A3B-073E-45BE-8950-4558D6B4D3F6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44" name="PLAY 2">
            <a:extLst>
              <a:ext uri="{FF2B5EF4-FFF2-40B4-BE49-F238E27FC236}">
                <a16:creationId xmlns:a16="http://schemas.microsoft.com/office/drawing/2014/main" id="{A3801856-AE4B-4F47-893F-03E626106F11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98CED8D-6F64-4B01-BF67-65E4EB83D1A9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8FC02DF4-4C13-4139-96E7-D3562B1E0786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47" name="he">
            <a:extLst>
              <a:ext uri="{FF2B5EF4-FFF2-40B4-BE49-F238E27FC236}">
                <a16:creationId xmlns:a16="http://schemas.microsoft.com/office/drawing/2014/main" id="{182BD829-3B9F-4CF7-8253-7EC3647CF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3260725"/>
            <a:ext cx="1130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48" name="she">
            <a:extLst>
              <a:ext uri="{FF2B5EF4-FFF2-40B4-BE49-F238E27FC236}">
                <a16:creationId xmlns:a16="http://schemas.microsoft.com/office/drawing/2014/main" id="{2485A941-544D-4712-96CB-3E404628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3260725"/>
            <a:ext cx="1511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she</a:t>
            </a:r>
          </a:p>
        </p:txBody>
      </p:sp>
      <p:grpSp>
        <p:nvGrpSpPr>
          <p:cNvPr id="49" name="z">
            <a:extLst>
              <a:ext uri="{FF2B5EF4-FFF2-40B4-BE49-F238E27FC236}">
                <a16:creationId xmlns:a16="http://schemas.microsoft.com/office/drawing/2014/main" id="{71C1D07D-BF1D-4DDD-951D-84292568DA26}"/>
              </a:ext>
            </a:extLst>
          </p:cNvPr>
          <p:cNvGrpSpPr>
            <a:grpSpLocks/>
          </p:cNvGrpSpPr>
          <p:nvPr/>
        </p:nvGrpSpPr>
        <p:grpSpPr bwMode="auto">
          <a:xfrm>
            <a:off x="3783013" y="2200275"/>
            <a:ext cx="752475" cy="2832100"/>
            <a:chOff x="3586454" y="2079309"/>
            <a:chExt cx="753218" cy="2832932"/>
          </a:xfrm>
        </p:grpSpPr>
        <p:pic>
          <p:nvPicPr>
            <p:cNvPr id="10296" name="picture z">
              <a:extLst>
                <a:ext uri="{FF2B5EF4-FFF2-40B4-BE49-F238E27FC236}">
                  <a16:creationId xmlns:a16="http://schemas.microsoft.com/office/drawing/2014/main" id="{B89F9F06-49B9-4284-875D-CD3D96C61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454" y="4092230"/>
              <a:ext cx="753218" cy="82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7" name="z">
              <a:extLst>
                <a:ext uri="{FF2B5EF4-FFF2-40B4-BE49-F238E27FC236}">
                  <a16:creationId xmlns:a16="http://schemas.microsoft.com/office/drawing/2014/main" id="{76CC2A69-BDA2-4B5F-B7E4-FF347D0EF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73770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z</a:t>
              </a:r>
            </a:p>
          </p:txBody>
        </p:sp>
      </p:grpSp>
      <p:grpSp>
        <p:nvGrpSpPr>
          <p:cNvPr id="52" name="zz">
            <a:extLst>
              <a:ext uri="{FF2B5EF4-FFF2-40B4-BE49-F238E27FC236}">
                <a16:creationId xmlns:a16="http://schemas.microsoft.com/office/drawing/2014/main" id="{5279E3C3-2989-4EB1-B4AF-F8B2A033FC80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2200275"/>
            <a:ext cx="1531937" cy="2832100"/>
            <a:chOff x="4869538" y="2501210"/>
            <a:chExt cx="1532293" cy="2832932"/>
          </a:xfrm>
        </p:grpSpPr>
        <p:grpSp>
          <p:nvGrpSpPr>
            <p:cNvPr id="10292" name="z">
              <a:extLst>
                <a:ext uri="{FF2B5EF4-FFF2-40B4-BE49-F238E27FC236}">
                  <a16:creationId xmlns:a16="http://schemas.microsoft.com/office/drawing/2014/main" id="{2DAADA13-1D19-4093-8344-888FD8C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9538" y="2501210"/>
              <a:ext cx="1430398" cy="2832932"/>
              <a:chOff x="3449124" y="2079309"/>
              <a:chExt cx="1430398" cy="2832932"/>
            </a:xfrm>
          </p:grpSpPr>
          <p:pic>
            <p:nvPicPr>
              <p:cNvPr id="10294" name="picture z">
                <a:extLst>
                  <a:ext uri="{FF2B5EF4-FFF2-40B4-BE49-F238E27FC236}">
                    <a16:creationId xmlns:a16="http://schemas.microsoft.com/office/drawing/2014/main" id="{AB27B4D6-6838-4A05-B116-5C60CB4EA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124" y="4092230"/>
                <a:ext cx="753218" cy="82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95" name="z">
                <a:extLst>
                  <a:ext uri="{FF2B5EF4-FFF2-40B4-BE49-F238E27FC236}">
                    <a16:creationId xmlns:a16="http://schemas.microsoft.com/office/drawing/2014/main" id="{16DF623A-CDCA-4434-ABC6-FE5A88DEF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8784" y="2079309"/>
                <a:ext cx="1290738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cs typeface="Tuffy-TTF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9600">
                    <a:solidFill>
                      <a:schemeClr val="tx1"/>
                    </a:solidFill>
                  </a:rPr>
                  <a:t>zz</a:t>
                </a:r>
              </a:p>
            </p:txBody>
          </p:sp>
        </p:grpSp>
        <p:pic>
          <p:nvPicPr>
            <p:cNvPr id="10293" name="picture z">
              <a:extLst>
                <a:ext uri="{FF2B5EF4-FFF2-40B4-BE49-F238E27FC236}">
                  <a16:creationId xmlns:a16="http://schemas.microsoft.com/office/drawing/2014/main" id="{F5D66050-7176-406E-B102-112FC05DC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613" y="4495896"/>
              <a:ext cx="753218" cy="82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qu">
            <a:extLst>
              <a:ext uri="{FF2B5EF4-FFF2-40B4-BE49-F238E27FC236}">
                <a16:creationId xmlns:a16="http://schemas.microsoft.com/office/drawing/2014/main" id="{34FDB113-A13C-423E-A902-039DA11341DB}"/>
              </a:ext>
            </a:extLst>
          </p:cNvPr>
          <p:cNvGrpSpPr>
            <a:grpSpLocks/>
          </p:cNvGrpSpPr>
          <p:nvPr/>
        </p:nvGrpSpPr>
        <p:grpSpPr bwMode="auto">
          <a:xfrm>
            <a:off x="3205163" y="2147888"/>
            <a:ext cx="1908175" cy="2935287"/>
            <a:chOff x="3426824" y="2079309"/>
            <a:chExt cx="1908870" cy="2935540"/>
          </a:xfrm>
        </p:grpSpPr>
        <p:pic>
          <p:nvPicPr>
            <p:cNvPr id="10290" name="picture qu">
              <a:extLst>
                <a:ext uri="{FF2B5EF4-FFF2-40B4-BE49-F238E27FC236}">
                  <a16:creationId xmlns:a16="http://schemas.microsoft.com/office/drawing/2014/main" id="{1A5FEEA5-97F6-4B31-99D1-EC0B88293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824" y="3916023"/>
              <a:ext cx="1908870" cy="109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1" name="qu">
              <a:extLst>
                <a:ext uri="{FF2B5EF4-FFF2-40B4-BE49-F238E27FC236}">
                  <a16:creationId xmlns:a16="http://schemas.microsoft.com/office/drawing/2014/main" id="{E0D8A0AB-1BE7-4A41-93B0-0D2AE61FA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88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qu</a:t>
              </a:r>
            </a:p>
          </p:txBody>
        </p:sp>
      </p:grpSp>
      <p:grpSp>
        <p:nvGrpSpPr>
          <p:cNvPr id="60" name="ch">
            <a:extLst>
              <a:ext uri="{FF2B5EF4-FFF2-40B4-BE49-F238E27FC236}">
                <a16:creationId xmlns:a16="http://schemas.microsoft.com/office/drawing/2014/main" id="{CA61655C-C3EB-40FA-B7B7-FF66A2988AB5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147888"/>
            <a:ext cx="1446213" cy="2935287"/>
            <a:chOff x="3588784" y="2079309"/>
            <a:chExt cx="1446230" cy="2935540"/>
          </a:xfrm>
        </p:grpSpPr>
        <p:pic>
          <p:nvPicPr>
            <p:cNvPr id="10288" name="picture ch">
              <a:extLst>
                <a:ext uri="{FF2B5EF4-FFF2-40B4-BE49-F238E27FC236}">
                  <a16:creationId xmlns:a16="http://schemas.microsoft.com/office/drawing/2014/main" id="{18F7DAC7-D30F-4527-B543-50C2D2DA0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230" y="3916023"/>
              <a:ext cx="938058" cy="109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9" name="ch">
              <a:extLst>
                <a:ext uri="{FF2B5EF4-FFF2-40B4-BE49-F238E27FC236}">
                  <a16:creationId xmlns:a16="http://schemas.microsoft.com/office/drawing/2014/main" id="{8199068C-D16C-4734-96B9-665B0C6E1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44623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ch</a:t>
              </a:r>
            </a:p>
          </p:txBody>
        </p:sp>
      </p:grpSp>
      <p:grpSp>
        <p:nvGrpSpPr>
          <p:cNvPr id="63" name="sh">
            <a:extLst>
              <a:ext uri="{FF2B5EF4-FFF2-40B4-BE49-F238E27FC236}">
                <a16:creationId xmlns:a16="http://schemas.microsoft.com/office/drawing/2014/main" id="{6B9EC4DC-F635-4F0A-BF6E-93F19427650F}"/>
              </a:ext>
            </a:extLst>
          </p:cNvPr>
          <p:cNvGrpSpPr>
            <a:grpSpLocks/>
          </p:cNvGrpSpPr>
          <p:nvPr/>
        </p:nvGrpSpPr>
        <p:grpSpPr bwMode="auto">
          <a:xfrm>
            <a:off x="3290888" y="2287588"/>
            <a:ext cx="1736725" cy="2657475"/>
            <a:chOff x="3441495" y="2079309"/>
            <a:chExt cx="1737514" cy="2657650"/>
          </a:xfrm>
        </p:grpSpPr>
        <p:pic>
          <p:nvPicPr>
            <p:cNvPr id="10286" name="picture ch">
              <a:extLst>
                <a:ext uri="{FF2B5EF4-FFF2-40B4-BE49-F238E27FC236}">
                  <a16:creationId xmlns:a16="http://schemas.microsoft.com/office/drawing/2014/main" id="{2B64C2D4-0E06-4D2A-ACD7-2C364C742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495" y="4194797"/>
              <a:ext cx="1737514" cy="54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7" name="ch">
              <a:extLst>
                <a:ext uri="{FF2B5EF4-FFF2-40B4-BE49-F238E27FC236}">
                  <a16:creationId xmlns:a16="http://schemas.microsoft.com/office/drawing/2014/main" id="{5E9F5A08-3135-4CF9-9C5A-A0DF8A82D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9974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sh</a:t>
              </a:r>
            </a:p>
          </p:txBody>
        </p:sp>
      </p:grpSp>
      <p:grpSp>
        <p:nvGrpSpPr>
          <p:cNvPr id="66" name="th">
            <a:extLst>
              <a:ext uri="{FF2B5EF4-FFF2-40B4-BE49-F238E27FC236}">
                <a16:creationId xmlns:a16="http://schemas.microsoft.com/office/drawing/2014/main" id="{9601D8E5-BE8F-4364-8097-CB0B4C6D0839}"/>
              </a:ext>
            </a:extLst>
          </p:cNvPr>
          <p:cNvGrpSpPr>
            <a:grpSpLocks/>
          </p:cNvGrpSpPr>
          <p:nvPr/>
        </p:nvGrpSpPr>
        <p:grpSpPr bwMode="auto">
          <a:xfrm>
            <a:off x="3475038" y="2206625"/>
            <a:ext cx="1336675" cy="2817813"/>
            <a:chOff x="3588784" y="2079309"/>
            <a:chExt cx="1337226" cy="2817595"/>
          </a:xfrm>
        </p:grpSpPr>
        <p:pic>
          <p:nvPicPr>
            <p:cNvPr id="10284" name="picture ch">
              <a:extLst>
                <a:ext uri="{FF2B5EF4-FFF2-40B4-BE49-F238E27FC236}">
                  <a16:creationId xmlns:a16="http://schemas.microsoft.com/office/drawing/2014/main" id="{E3F30497-42CB-45F5-9ED1-4CD1D117B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946" y="3927079"/>
              <a:ext cx="1017991" cy="96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5" name="ch">
              <a:extLst>
                <a:ext uri="{FF2B5EF4-FFF2-40B4-BE49-F238E27FC236}">
                  <a16:creationId xmlns:a16="http://schemas.microsoft.com/office/drawing/2014/main" id="{4E985475-B35F-4FD0-ACCD-293439F7D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th</a:t>
              </a:r>
            </a:p>
          </p:txBody>
        </p:sp>
      </p:grpSp>
      <p:sp>
        <p:nvSpPr>
          <p:cNvPr id="69" name="we">
            <a:extLst>
              <a:ext uri="{FF2B5EF4-FFF2-40B4-BE49-F238E27FC236}">
                <a16:creationId xmlns:a16="http://schemas.microsoft.com/office/drawing/2014/main" id="{7FA3C04F-8D51-4164-9DF4-35457E8E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888" y="3260725"/>
            <a:ext cx="1325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we</a:t>
            </a:r>
          </a:p>
        </p:txBody>
      </p:sp>
      <p:sp>
        <p:nvSpPr>
          <p:cNvPr id="70" name="me">
            <a:extLst>
              <a:ext uri="{FF2B5EF4-FFF2-40B4-BE49-F238E27FC236}">
                <a16:creationId xmlns:a16="http://schemas.microsoft.com/office/drawing/2014/main" id="{4964D2A3-0AE2-4E13-9BF6-24192BB1F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3" y="3260725"/>
            <a:ext cx="1384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1" name="be">
            <a:extLst>
              <a:ext uri="{FF2B5EF4-FFF2-40B4-BE49-F238E27FC236}">
                <a16:creationId xmlns:a16="http://schemas.microsoft.com/office/drawing/2014/main" id="{14B57A38-17FF-45F4-8139-CD03F6590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63" y="3260725"/>
            <a:ext cx="109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be</a:t>
            </a:r>
          </a:p>
        </p:txBody>
      </p:sp>
      <p:grpSp>
        <p:nvGrpSpPr>
          <p:cNvPr id="61" name="ng">
            <a:extLst>
              <a:ext uri="{FF2B5EF4-FFF2-40B4-BE49-F238E27FC236}">
                <a16:creationId xmlns:a16="http://schemas.microsoft.com/office/drawing/2014/main" id="{14C71B06-151F-48BC-9B85-FC4F03910B28}"/>
              </a:ext>
            </a:extLst>
          </p:cNvPr>
          <p:cNvGrpSpPr>
            <a:grpSpLocks/>
          </p:cNvGrpSpPr>
          <p:nvPr/>
        </p:nvGrpSpPr>
        <p:grpSpPr bwMode="auto">
          <a:xfrm>
            <a:off x="3475038" y="2149475"/>
            <a:ext cx="1547812" cy="2957513"/>
            <a:chOff x="3588784" y="2079309"/>
            <a:chExt cx="1549289" cy="2957159"/>
          </a:xfrm>
        </p:grpSpPr>
        <p:pic>
          <p:nvPicPr>
            <p:cNvPr id="10282" name="picture ch">
              <a:extLst>
                <a:ext uri="{FF2B5EF4-FFF2-40B4-BE49-F238E27FC236}">
                  <a16:creationId xmlns:a16="http://schemas.microsoft.com/office/drawing/2014/main" id="{AE33CB79-EEA5-4F90-8FE0-8FA89AA7F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604" y="3787515"/>
              <a:ext cx="942674" cy="124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3" name="ch">
              <a:extLst>
                <a:ext uri="{FF2B5EF4-FFF2-40B4-BE49-F238E27FC236}">
                  <a16:creationId xmlns:a16="http://schemas.microsoft.com/office/drawing/2014/main" id="{FA56A664-E687-46AB-9E52-69AACB22B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9289" cy="1569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ng</a:t>
              </a:r>
            </a:p>
          </p:txBody>
        </p:sp>
      </p:grpSp>
      <p:grpSp>
        <p:nvGrpSpPr>
          <p:cNvPr id="62" name="ai">
            <a:extLst>
              <a:ext uri="{FF2B5EF4-FFF2-40B4-BE49-F238E27FC236}">
                <a16:creationId xmlns:a16="http://schemas.microsoft.com/office/drawing/2014/main" id="{8B4DC62D-F197-4427-B8A9-A126C99E9BE5}"/>
              </a:ext>
            </a:extLst>
          </p:cNvPr>
          <p:cNvGrpSpPr>
            <a:grpSpLocks/>
          </p:cNvGrpSpPr>
          <p:nvPr/>
        </p:nvGrpSpPr>
        <p:grpSpPr bwMode="auto">
          <a:xfrm>
            <a:off x="3489325" y="2279650"/>
            <a:ext cx="1225550" cy="2874963"/>
            <a:chOff x="3588784" y="2079309"/>
            <a:chExt cx="1226184" cy="2875449"/>
          </a:xfrm>
        </p:grpSpPr>
        <p:pic>
          <p:nvPicPr>
            <p:cNvPr id="10280" name="picture ch">
              <a:extLst>
                <a:ext uri="{FF2B5EF4-FFF2-40B4-BE49-F238E27FC236}">
                  <a16:creationId xmlns:a16="http://schemas.microsoft.com/office/drawing/2014/main" id="{F2F31013-AEDC-4D7D-BAB2-AD6DC7A3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809" y="3884655"/>
              <a:ext cx="1047888" cy="107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1" name="ch">
              <a:extLst>
                <a:ext uri="{FF2B5EF4-FFF2-40B4-BE49-F238E27FC236}">
                  <a16:creationId xmlns:a16="http://schemas.microsoft.com/office/drawing/2014/main" id="{7F4E95B6-0A02-4C71-8B88-62D7F3AC58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226184" cy="156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ai</a:t>
              </a:r>
            </a:p>
          </p:txBody>
        </p:sp>
      </p:grpSp>
      <p:grpSp>
        <p:nvGrpSpPr>
          <p:cNvPr id="68" name="ee">
            <a:extLst>
              <a:ext uri="{FF2B5EF4-FFF2-40B4-BE49-F238E27FC236}">
                <a16:creationId xmlns:a16="http://schemas.microsoft.com/office/drawing/2014/main" id="{E1397E9D-2EF9-45EF-B16B-B6CC90C8F32F}"/>
              </a:ext>
            </a:extLst>
          </p:cNvPr>
          <p:cNvGrpSpPr>
            <a:grpSpLocks/>
          </p:cNvGrpSpPr>
          <p:nvPr/>
        </p:nvGrpSpPr>
        <p:grpSpPr bwMode="auto">
          <a:xfrm>
            <a:off x="3394075" y="2278063"/>
            <a:ext cx="1558925" cy="2660650"/>
            <a:chOff x="3464686" y="2079309"/>
            <a:chExt cx="1560736" cy="2660750"/>
          </a:xfrm>
        </p:grpSpPr>
        <p:pic>
          <p:nvPicPr>
            <p:cNvPr id="10278" name="picture ch">
              <a:extLst>
                <a:ext uri="{FF2B5EF4-FFF2-40B4-BE49-F238E27FC236}">
                  <a16:creationId xmlns:a16="http://schemas.microsoft.com/office/drawing/2014/main" id="{C8E4CBFD-8561-40F7-AC0B-77A54C7B2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686" y="3769526"/>
              <a:ext cx="1560736" cy="970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9" name="ch">
              <a:extLst>
                <a:ext uri="{FF2B5EF4-FFF2-40B4-BE49-F238E27FC236}">
                  <a16:creationId xmlns:a16="http://schemas.microsoft.com/office/drawing/2014/main" id="{057D5E92-8D6C-43F0-A6B2-32A7679F3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295179" cy="156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ee</a:t>
              </a:r>
            </a:p>
          </p:txBody>
        </p:sp>
      </p:grpSp>
      <p:grpSp>
        <p:nvGrpSpPr>
          <p:cNvPr id="74" name="igh">
            <a:extLst>
              <a:ext uri="{FF2B5EF4-FFF2-40B4-BE49-F238E27FC236}">
                <a16:creationId xmlns:a16="http://schemas.microsoft.com/office/drawing/2014/main" id="{84084533-3B03-44A9-92F0-FB578EF77236}"/>
              </a:ext>
            </a:extLst>
          </p:cNvPr>
          <p:cNvGrpSpPr>
            <a:grpSpLocks/>
          </p:cNvGrpSpPr>
          <p:nvPr/>
        </p:nvGrpSpPr>
        <p:grpSpPr bwMode="auto">
          <a:xfrm>
            <a:off x="3206750" y="2235200"/>
            <a:ext cx="1912938" cy="3016250"/>
            <a:chOff x="3588784" y="2079309"/>
            <a:chExt cx="1914528" cy="3015890"/>
          </a:xfrm>
        </p:grpSpPr>
        <p:pic>
          <p:nvPicPr>
            <p:cNvPr id="10276" name="picture ch">
              <a:extLst>
                <a:ext uri="{FF2B5EF4-FFF2-40B4-BE49-F238E27FC236}">
                  <a16:creationId xmlns:a16="http://schemas.microsoft.com/office/drawing/2014/main" id="{CD08C632-67C0-498E-9D7A-C2D3BFC7F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454" y="3858686"/>
              <a:ext cx="1029722" cy="123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ch">
              <a:extLst>
                <a:ext uri="{FF2B5EF4-FFF2-40B4-BE49-F238E27FC236}">
                  <a16:creationId xmlns:a16="http://schemas.microsoft.com/office/drawing/2014/main" id="{A50EC7BD-0898-4314-806C-BD6DC04909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914528" cy="156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igh</a:t>
              </a:r>
            </a:p>
          </p:txBody>
        </p:sp>
      </p:grpSp>
      <p:grpSp>
        <p:nvGrpSpPr>
          <p:cNvPr id="77" name="oa">
            <a:extLst>
              <a:ext uri="{FF2B5EF4-FFF2-40B4-BE49-F238E27FC236}">
                <a16:creationId xmlns:a16="http://schemas.microsoft.com/office/drawing/2014/main" id="{436806D5-E88C-4826-B8AE-4E8CA397D6E6}"/>
              </a:ext>
            </a:extLst>
          </p:cNvPr>
          <p:cNvGrpSpPr>
            <a:grpSpLocks/>
          </p:cNvGrpSpPr>
          <p:nvPr/>
        </p:nvGrpSpPr>
        <p:grpSpPr bwMode="auto">
          <a:xfrm>
            <a:off x="3184525" y="2122488"/>
            <a:ext cx="1828800" cy="2960687"/>
            <a:chOff x="3367656" y="2079309"/>
            <a:chExt cx="1830590" cy="2960426"/>
          </a:xfrm>
        </p:grpSpPr>
        <p:pic>
          <p:nvPicPr>
            <p:cNvPr id="10274" name="picture ch">
              <a:extLst>
                <a:ext uri="{FF2B5EF4-FFF2-40B4-BE49-F238E27FC236}">
                  <a16:creationId xmlns:a16="http://schemas.microsoft.com/office/drawing/2014/main" id="{3977D580-6EB9-4CCE-8119-2695FCBF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656" y="3709385"/>
              <a:ext cx="1830590" cy="13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ch">
              <a:extLst>
                <a:ext uri="{FF2B5EF4-FFF2-40B4-BE49-F238E27FC236}">
                  <a16:creationId xmlns:a16="http://schemas.microsoft.com/office/drawing/2014/main" id="{801D3E46-90F2-41AB-AEAB-0E8CD71F6F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494142" cy="15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oa</a:t>
              </a:r>
            </a:p>
          </p:txBody>
        </p:sp>
      </p:grpSp>
      <p:sp>
        <p:nvSpPr>
          <p:cNvPr id="80" name="was">
            <a:extLst>
              <a:ext uri="{FF2B5EF4-FFF2-40B4-BE49-F238E27FC236}">
                <a16:creationId xmlns:a16="http://schemas.microsoft.com/office/drawing/2014/main" id="{2DDCEFD2-4DE4-4954-8E60-B80122340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3270250"/>
            <a:ext cx="1798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was</a:t>
            </a:r>
          </a:p>
        </p:txBody>
      </p:sp>
      <p:grpSp>
        <p:nvGrpSpPr>
          <p:cNvPr id="72" name="th">
            <a:extLst>
              <a:ext uri="{FF2B5EF4-FFF2-40B4-BE49-F238E27FC236}">
                <a16:creationId xmlns:a16="http://schemas.microsoft.com/office/drawing/2014/main" id="{C2AC924B-E2E3-433A-BE94-222CC9601A03}"/>
              </a:ext>
            </a:extLst>
          </p:cNvPr>
          <p:cNvGrpSpPr>
            <a:grpSpLocks/>
          </p:cNvGrpSpPr>
          <p:nvPr/>
        </p:nvGrpSpPr>
        <p:grpSpPr bwMode="auto">
          <a:xfrm>
            <a:off x="3473450" y="2301875"/>
            <a:ext cx="1336675" cy="2663825"/>
            <a:chOff x="3588784" y="2079309"/>
            <a:chExt cx="1337226" cy="2664279"/>
          </a:xfrm>
        </p:grpSpPr>
        <p:pic>
          <p:nvPicPr>
            <p:cNvPr id="10272" name="picture ch">
              <a:extLst>
                <a:ext uri="{FF2B5EF4-FFF2-40B4-BE49-F238E27FC236}">
                  <a16:creationId xmlns:a16="http://schemas.microsoft.com/office/drawing/2014/main" id="{06062D31-4880-40F3-8455-830BA19E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946" y="4080395"/>
              <a:ext cx="1017991" cy="66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3" name="ch">
              <a:extLst>
                <a:ext uri="{FF2B5EF4-FFF2-40B4-BE49-F238E27FC236}">
                  <a16:creationId xmlns:a16="http://schemas.microsoft.com/office/drawing/2014/main" id="{5BD83F55-B3F6-4DC1-B767-6B5C287E2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th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69" grpId="0"/>
      <p:bldP spid="69" grpId="1"/>
      <p:bldP spid="70" grpId="0"/>
      <p:bldP spid="70" grpId="1"/>
      <p:bldP spid="71" grpId="0"/>
      <p:bldP spid="71" grpId="1"/>
      <p:bldP spid="80" grpId="0"/>
      <p:bldP spid="8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">
            <a:extLst>
              <a:ext uri="{FF2B5EF4-FFF2-40B4-BE49-F238E27FC236}">
                <a16:creationId xmlns:a16="http://schemas.microsoft.com/office/drawing/2014/main" id="{D487FADE-8A93-4395-9602-496845933D99}"/>
              </a:ext>
            </a:extLst>
          </p:cNvPr>
          <p:cNvSpPr/>
          <p:nvPr/>
        </p:nvSpPr>
        <p:spPr>
          <a:xfrm>
            <a:off x="2016125" y="836613"/>
            <a:ext cx="5111750" cy="863600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This week, we meet our next tricky word – </a:t>
            </a:r>
            <a:r>
              <a:rPr lang="en-GB" sz="2400" dirty="0">
                <a:solidFill>
                  <a:srgbClr val="FF0000"/>
                </a:solidFill>
              </a:rPr>
              <a:t>my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267" name="Picture 8">
            <a:extLst>
              <a:ext uri="{FF2B5EF4-FFF2-40B4-BE49-F238E27FC236}">
                <a16:creationId xmlns:a16="http://schemas.microsoft.com/office/drawing/2014/main" id="{A30F2BF3-D5C6-46BC-8A85-3588A74D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">
            <a:extLst>
              <a:ext uri="{FF2B5EF4-FFF2-40B4-BE49-F238E27FC236}">
                <a16:creationId xmlns:a16="http://schemas.microsoft.com/office/drawing/2014/main" id="{4142613E-1D07-4616-9BA5-6EC2E4FB1E11}"/>
              </a:ext>
            </a:extLst>
          </p:cNvPr>
          <p:cNvSpPr/>
          <p:nvPr/>
        </p:nvSpPr>
        <p:spPr>
          <a:xfrm>
            <a:off x="2339975" y="2636838"/>
            <a:ext cx="5111750" cy="863600"/>
          </a:xfrm>
          <a:prstGeom prst="wedgeRoundRectCallout">
            <a:avLst>
              <a:gd name="adj1" fmla="val -41868"/>
              <a:gd name="adj2" fmla="val -8253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Tricky words are words that can’t be sounded out. We just have to learn them off by heart!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1C9032-BEFB-436D-940C-179BE75FC3A8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D8D3BEA-362F-4856-9917-57E2798687B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CF6B36-EA33-4CEC-A2B6-AA6BCF3BAD42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9706BF10-C8F7-44C3-9D2A-A1D080CF7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463550"/>
            <a:ext cx="9144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>
            <a:extLst>
              <a:ext uri="{FF2B5EF4-FFF2-40B4-BE49-F238E27FC236}">
                <a16:creationId xmlns:a16="http://schemas.microsoft.com/office/drawing/2014/main" id="{98A88B9B-AFDB-4B5D-9CEB-EC88430E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Tricky Stars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7A562A-A22F-4CC4-8703-A2F649037720}"/>
              </a:ext>
            </a:extLst>
          </p:cNvPr>
          <p:cNvSpPr/>
          <p:nvPr/>
        </p:nvSpPr>
        <p:spPr>
          <a:xfrm>
            <a:off x="809625" y="1473200"/>
            <a:ext cx="7515225" cy="5873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Shout out the tricky words on the stars. Watch out for tricky word </a:t>
            </a:r>
            <a:r>
              <a:rPr lang="en-GB" dirty="0">
                <a:solidFill>
                  <a:srgbClr val="FF0000"/>
                </a:solidFill>
              </a:rPr>
              <a:t>my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891B33-CBF5-4EFF-95EA-ACE65FBB3F24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48ECAE-0F78-4DD7-BBE1-8C284BFDAC9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3273FD-0ACB-438E-9E62-45583DCCB8A2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3" name="Kit's teachings">
            <a:extLst>
              <a:ext uri="{FF2B5EF4-FFF2-40B4-BE49-F238E27FC236}">
                <a16:creationId xmlns:a16="http://schemas.microsoft.com/office/drawing/2014/main" id="{9F8BF8A3-0F1A-4C24-ADB2-1824C22E0D5E}"/>
              </a:ext>
            </a:extLst>
          </p:cNvPr>
          <p:cNvGrpSpPr>
            <a:grpSpLocks/>
          </p:cNvGrpSpPr>
          <p:nvPr/>
        </p:nvGrpSpPr>
        <p:grpSpPr bwMode="auto">
          <a:xfrm>
            <a:off x="809625" y="5194300"/>
            <a:ext cx="4481513" cy="1008063"/>
            <a:chOff x="4981411" y="5229200"/>
            <a:chExt cx="4482534" cy="1008112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ED08B961-DE3E-4A46-847E-97FC9E07E9A7}"/>
                </a:ext>
              </a:extLst>
            </p:cNvPr>
            <p:cNvSpPr/>
            <p:nvPr/>
          </p:nvSpPr>
          <p:spPr>
            <a:xfrm>
              <a:off x="5791220" y="5516552"/>
              <a:ext cx="3672725" cy="43340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   Click me for Kit’s teaching tips!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2E567D-81FB-497E-A182-2CDC173B7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4981411" y="5229200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17" name="Kit's teaching bubble">
            <a:extLst>
              <a:ext uri="{FF2B5EF4-FFF2-40B4-BE49-F238E27FC236}">
                <a16:creationId xmlns:a16="http://schemas.microsoft.com/office/drawing/2014/main" id="{F0C84BD2-1D87-4632-9C7D-446F4ADDF9BF}"/>
              </a:ext>
            </a:extLst>
          </p:cNvPr>
          <p:cNvSpPr/>
          <p:nvPr/>
        </p:nvSpPr>
        <p:spPr>
          <a:xfrm>
            <a:off x="1439863" y="3440113"/>
            <a:ext cx="4030662" cy="1628775"/>
          </a:xfrm>
          <a:prstGeom prst="wedgeRoundRectCallout">
            <a:avLst>
              <a:gd name="adj1" fmla="val -44373"/>
              <a:gd name="adj2" fmla="val 72450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Remember, tricky words from this level are shown in </a:t>
            </a:r>
            <a:r>
              <a:rPr lang="en-GB" dirty="0">
                <a:solidFill>
                  <a:srgbClr val="FF0000"/>
                </a:solidFill>
              </a:rPr>
              <a:t>red</a:t>
            </a:r>
            <a:r>
              <a:rPr lang="en-GB" dirty="0">
                <a:solidFill>
                  <a:schemeClr val="tx1"/>
                </a:solidFill>
              </a:rPr>
              <a:t> in the story and decodable or familiar words are in </a:t>
            </a:r>
            <a:r>
              <a:rPr lang="en-GB" dirty="0">
                <a:solidFill>
                  <a:srgbClr val="7030A0"/>
                </a:solidFill>
              </a:rPr>
              <a:t>purple</a:t>
            </a:r>
            <a:r>
              <a:rPr lang="en-GB" dirty="0">
                <a:solidFill>
                  <a:schemeClr val="tx1"/>
                </a:solidFill>
              </a:rPr>
              <a:t>. Digraphs and </a:t>
            </a:r>
            <a:r>
              <a:rPr lang="en-GB" dirty="0" err="1">
                <a:solidFill>
                  <a:schemeClr val="tx1"/>
                </a:solidFill>
              </a:rPr>
              <a:t>trigraphs</a:t>
            </a:r>
            <a:r>
              <a:rPr lang="en-GB" dirty="0">
                <a:solidFill>
                  <a:schemeClr val="tx1"/>
                </a:solidFill>
              </a:rPr>
              <a:t> are underlined.</a:t>
            </a:r>
          </a:p>
        </p:txBody>
      </p:sp>
      <p:sp>
        <p:nvSpPr>
          <p:cNvPr id="21" name="Close bubble">
            <a:extLst>
              <a:ext uri="{FF2B5EF4-FFF2-40B4-BE49-F238E27FC236}">
                <a16:creationId xmlns:a16="http://schemas.microsoft.com/office/drawing/2014/main" id="{28088C31-7C08-4B72-9311-E6E9D496882A}"/>
              </a:ext>
            </a:extLst>
          </p:cNvPr>
          <p:cNvSpPr/>
          <p:nvPr/>
        </p:nvSpPr>
        <p:spPr>
          <a:xfrm>
            <a:off x="5291138" y="3429000"/>
            <a:ext cx="284162" cy="284163"/>
          </a:xfrm>
          <a:prstGeom prst="ellipse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pic>
        <p:nvPicPr>
          <p:cNvPr id="12297" name="Picture 3">
            <a:extLst>
              <a:ext uri="{FF2B5EF4-FFF2-40B4-BE49-F238E27FC236}">
                <a16:creationId xmlns:a16="http://schemas.microsoft.com/office/drawing/2014/main" id="{CD717770-0DFF-41FA-A7DC-3549C3CA3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2551113"/>
            <a:ext cx="211772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34B78F3-4F8D-4D59-9712-F1BECF2B8D53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rgbClr val="171C48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7A1669-7486-4693-B5C7-C842DF4241A8}"/>
              </a:ext>
            </a:extLst>
          </p:cNvPr>
          <p:cNvGrpSpPr>
            <a:grpSpLocks/>
          </p:cNvGrpSpPr>
          <p:nvPr/>
        </p:nvGrpSpPr>
        <p:grpSpPr bwMode="auto">
          <a:xfrm>
            <a:off x="1409700" y="1201738"/>
            <a:ext cx="2117725" cy="2176462"/>
            <a:chOff x="3897325" y="2039106"/>
            <a:chExt cx="2117772" cy="2176338"/>
          </a:xfrm>
        </p:grpSpPr>
        <p:pic>
          <p:nvPicPr>
            <p:cNvPr id="13349" name="Picture 3">
              <a:extLst>
                <a:ext uri="{FF2B5EF4-FFF2-40B4-BE49-F238E27FC236}">
                  <a16:creationId xmlns:a16="http://schemas.microsoft.com/office/drawing/2014/main" id="{02335364-3E7C-45FA-AB6A-AE2A7BCAC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0" name="Rectangle 6">
              <a:extLst>
                <a:ext uri="{FF2B5EF4-FFF2-40B4-BE49-F238E27FC236}">
                  <a16:creationId xmlns:a16="http://schemas.microsoft.com/office/drawing/2014/main" id="{F0A6BBD6-5358-4F3E-B98E-37BD365B9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2804110"/>
              <a:ext cx="10070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was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234AA9-6BA6-43DC-A019-6372AF874FAD}"/>
              </a:ext>
            </a:extLst>
          </p:cNvPr>
          <p:cNvGrpSpPr>
            <a:grpSpLocks/>
          </p:cNvGrpSpPr>
          <p:nvPr/>
        </p:nvGrpSpPr>
        <p:grpSpPr bwMode="auto">
          <a:xfrm>
            <a:off x="3944938" y="1062038"/>
            <a:ext cx="2117725" cy="2176462"/>
            <a:chOff x="3897325" y="2039106"/>
            <a:chExt cx="2117772" cy="2176338"/>
          </a:xfrm>
        </p:grpSpPr>
        <p:pic>
          <p:nvPicPr>
            <p:cNvPr id="13347" name="Picture 17">
              <a:extLst>
                <a:ext uri="{FF2B5EF4-FFF2-40B4-BE49-F238E27FC236}">
                  <a16:creationId xmlns:a16="http://schemas.microsoft.com/office/drawing/2014/main" id="{CDC89C2A-D9BA-407B-B29F-E731D8C19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8" name="Rectangle 18">
              <a:extLst>
                <a:ext uri="{FF2B5EF4-FFF2-40B4-BE49-F238E27FC236}">
                  <a16:creationId xmlns:a16="http://schemas.microsoft.com/office/drawing/2014/main" id="{FCB0A403-1CDE-47A9-859C-778C5596F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788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406E27-CDE3-496D-B834-90DAACC9E131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2009775"/>
            <a:ext cx="2117725" cy="2176463"/>
            <a:chOff x="3807677" y="2039106"/>
            <a:chExt cx="2117772" cy="2176338"/>
          </a:xfrm>
        </p:grpSpPr>
        <p:pic>
          <p:nvPicPr>
            <p:cNvPr id="13345" name="Picture 20">
              <a:extLst>
                <a:ext uri="{FF2B5EF4-FFF2-40B4-BE49-F238E27FC236}">
                  <a16:creationId xmlns:a16="http://schemas.microsoft.com/office/drawing/2014/main" id="{4D511CFC-9DDF-400E-84CD-7B7F1BC6D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6" name="Rectangle 21">
              <a:extLst>
                <a:ext uri="{FF2B5EF4-FFF2-40B4-BE49-F238E27FC236}">
                  <a16:creationId xmlns:a16="http://schemas.microsoft.com/office/drawing/2014/main" id="{335CB72E-D6E5-4D94-882D-221DA52BC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be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04D904-C02C-41C5-8C29-1201DD70E98C}"/>
              </a:ext>
            </a:extLst>
          </p:cNvPr>
          <p:cNvGrpSpPr>
            <a:grpSpLocks/>
          </p:cNvGrpSpPr>
          <p:nvPr/>
        </p:nvGrpSpPr>
        <p:grpSpPr bwMode="auto">
          <a:xfrm>
            <a:off x="4845050" y="2892425"/>
            <a:ext cx="2117725" cy="2176463"/>
            <a:chOff x="3807677" y="2039106"/>
            <a:chExt cx="2117772" cy="2176338"/>
          </a:xfrm>
        </p:grpSpPr>
        <p:pic>
          <p:nvPicPr>
            <p:cNvPr id="13343" name="Picture 23">
              <a:extLst>
                <a:ext uri="{FF2B5EF4-FFF2-40B4-BE49-F238E27FC236}">
                  <a16:creationId xmlns:a16="http://schemas.microsoft.com/office/drawing/2014/main" id="{831FE461-2E57-4598-BA6E-084E3B06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4" name="Rectangle 24">
              <a:extLst>
                <a:ext uri="{FF2B5EF4-FFF2-40B4-BE49-F238E27FC236}">
                  <a16:creationId xmlns:a16="http://schemas.microsoft.com/office/drawing/2014/main" id="{F7511778-744E-4D4F-8274-58A40E6B3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430" y="2771334"/>
              <a:ext cx="8322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my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94208A-3E94-4C9A-82D5-068CD7B631A3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1082675"/>
            <a:ext cx="2117725" cy="2176463"/>
            <a:chOff x="3897325" y="2039106"/>
            <a:chExt cx="2117772" cy="2176338"/>
          </a:xfrm>
        </p:grpSpPr>
        <p:pic>
          <p:nvPicPr>
            <p:cNvPr id="13341" name="Picture 26">
              <a:extLst>
                <a:ext uri="{FF2B5EF4-FFF2-40B4-BE49-F238E27FC236}">
                  <a16:creationId xmlns:a16="http://schemas.microsoft.com/office/drawing/2014/main" id="{23D7B493-5045-4E3D-9132-096A4C1E8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2" name="Rectangle 27">
              <a:extLst>
                <a:ext uri="{FF2B5EF4-FFF2-40B4-BE49-F238E27FC236}">
                  <a16:creationId xmlns:a16="http://schemas.microsoft.com/office/drawing/2014/main" id="{91B13723-6D1C-485C-9674-63DC20504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2804110"/>
              <a:ext cx="10070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was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4C6E9D-7D53-4B08-8B69-B8CCF5099B60}"/>
              </a:ext>
            </a:extLst>
          </p:cNvPr>
          <p:cNvGrpSpPr>
            <a:grpSpLocks/>
          </p:cNvGrpSpPr>
          <p:nvPr/>
        </p:nvGrpSpPr>
        <p:grpSpPr bwMode="auto">
          <a:xfrm>
            <a:off x="3348038" y="3900488"/>
            <a:ext cx="2117725" cy="2176462"/>
            <a:chOff x="3807677" y="2039106"/>
            <a:chExt cx="2117772" cy="2176338"/>
          </a:xfrm>
        </p:grpSpPr>
        <p:pic>
          <p:nvPicPr>
            <p:cNvPr id="13339" name="Picture 29">
              <a:extLst>
                <a:ext uri="{FF2B5EF4-FFF2-40B4-BE49-F238E27FC236}">
                  <a16:creationId xmlns:a16="http://schemas.microsoft.com/office/drawing/2014/main" id="{7D137A05-3335-434D-B3F4-082697FC7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Rectangle 30">
              <a:extLst>
                <a:ext uri="{FF2B5EF4-FFF2-40B4-BE49-F238E27FC236}">
                  <a16:creationId xmlns:a16="http://schemas.microsoft.com/office/drawing/2014/main" id="{A89F93F3-7AC0-45BD-9240-940365278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be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FD09D5-AB40-411D-AC74-E0B31DEADA0D}"/>
              </a:ext>
            </a:extLst>
          </p:cNvPr>
          <p:cNvGrpSpPr>
            <a:grpSpLocks/>
          </p:cNvGrpSpPr>
          <p:nvPr/>
        </p:nvGrpSpPr>
        <p:grpSpPr bwMode="auto">
          <a:xfrm>
            <a:off x="1438275" y="3759200"/>
            <a:ext cx="2117725" cy="2176463"/>
            <a:chOff x="3897325" y="2039106"/>
            <a:chExt cx="2117772" cy="2176338"/>
          </a:xfrm>
        </p:grpSpPr>
        <p:pic>
          <p:nvPicPr>
            <p:cNvPr id="13337" name="Picture 32">
              <a:extLst>
                <a:ext uri="{FF2B5EF4-FFF2-40B4-BE49-F238E27FC236}">
                  <a16:creationId xmlns:a16="http://schemas.microsoft.com/office/drawing/2014/main" id="{2247D57E-CAE2-4FA2-9FF7-1444C244C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Rectangle 33">
              <a:extLst>
                <a:ext uri="{FF2B5EF4-FFF2-40B4-BE49-F238E27FC236}">
                  <a16:creationId xmlns:a16="http://schemas.microsoft.com/office/drawing/2014/main" id="{AB8108C7-D5A2-4AEA-A482-6FCA262E5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788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E1085A-39DE-4972-85DC-FD73075A7231}"/>
              </a:ext>
            </a:extLst>
          </p:cNvPr>
          <p:cNvGrpSpPr>
            <a:grpSpLocks/>
          </p:cNvGrpSpPr>
          <p:nvPr/>
        </p:nvGrpSpPr>
        <p:grpSpPr bwMode="auto">
          <a:xfrm>
            <a:off x="5618163" y="4000500"/>
            <a:ext cx="2117725" cy="2176463"/>
            <a:chOff x="3807677" y="2039106"/>
            <a:chExt cx="2117772" cy="2176338"/>
          </a:xfrm>
        </p:grpSpPr>
        <p:pic>
          <p:nvPicPr>
            <p:cNvPr id="13335" name="Picture 35">
              <a:extLst>
                <a:ext uri="{FF2B5EF4-FFF2-40B4-BE49-F238E27FC236}">
                  <a16:creationId xmlns:a16="http://schemas.microsoft.com/office/drawing/2014/main" id="{AFD9CA86-06F0-4B8F-9037-CC5BA7085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6" name="Rectangle 36">
              <a:extLst>
                <a:ext uri="{FF2B5EF4-FFF2-40B4-BE49-F238E27FC236}">
                  <a16:creationId xmlns:a16="http://schemas.microsoft.com/office/drawing/2014/main" id="{E834DED3-B2B1-450D-86C7-13BAF6415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430" y="2771334"/>
              <a:ext cx="8322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my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517585-EDD3-4B21-BE5B-1E4DDA16BF1B}"/>
              </a:ext>
            </a:extLst>
          </p:cNvPr>
          <p:cNvGrpSpPr>
            <a:grpSpLocks/>
          </p:cNvGrpSpPr>
          <p:nvPr/>
        </p:nvGrpSpPr>
        <p:grpSpPr bwMode="auto">
          <a:xfrm>
            <a:off x="3608388" y="2333625"/>
            <a:ext cx="2117725" cy="2176463"/>
            <a:chOff x="3897325" y="2039106"/>
            <a:chExt cx="2117772" cy="2176338"/>
          </a:xfrm>
        </p:grpSpPr>
        <p:pic>
          <p:nvPicPr>
            <p:cNvPr id="13333" name="Picture 38">
              <a:extLst>
                <a:ext uri="{FF2B5EF4-FFF2-40B4-BE49-F238E27FC236}">
                  <a16:creationId xmlns:a16="http://schemas.microsoft.com/office/drawing/2014/main" id="{7DDF0664-1CF7-4A1A-BB03-7D6532B45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Rectangle 39">
              <a:extLst>
                <a:ext uri="{FF2B5EF4-FFF2-40B4-BE49-F238E27FC236}">
                  <a16:creationId xmlns:a16="http://schemas.microsoft.com/office/drawing/2014/main" id="{619BBDB2-7D00-41C9-A166-92F10C0B2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2804110"/>
              <a:ext cx="10070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was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0C0D53-C88D-4056-B6C9-12BC282C4816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873500"/>
            <a:ext cx="2117725" cy="2176463"/>
            <a:chOff x="3807677" y="2039106"/>
            <a:chExt cx="2117772" cy="2176338"/>
          </a:xfrm>
        </p:grpSpPr>
        <p:pic>
          <p:nvPicPr>
            <p:cNvPr id="13331" name="Picture 41">
              <a:extLst>
                <a:ext uri="{FF2B5EF4-FFF2-40B4-BE49-F238E27FC236}">
                  <a16:creationId xmlns:a16="http://schemas.microsoft.com/office/drawing/2014/main" id="{54DA4F58-1C6B-4B85-92B2-1DC8125A4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Rectangle 42">
              <a:extLst>
                <a:ext uri="{FF2B5EF4-FFF2-40B4-BE49-F238E27FC236}">
                  <a16:creationId xmlns:a16="http://schemas.microsoft.com/office/drawing/2014/main" id="{8C85B3BC-334C-4AF2-94D9-7669E0DF1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be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806B4F8-3619-4BA2-AD9B-58E113E6187F}"/>
              </a:ext>
            </a:extLst>
          </p:cNvPr>
          <p:cNvGrpSpPr>
            <a:grpSpLocks/>
          </p:cNvGrpSpPr>
          <p:nvPr/>
        </p:nvGrpSpPr>
        <p:grpSpPr bwMode="auto">
          <a:xfrm>
            <a:off x="2913063" y="2705100"/>
            <a:ext cx="2117725" cy="2176463"/>
            <a:chOff x="3897325" y="2039106"/>
            <a:chExt cx="2117772" cy="2176338"/>
          </a:xfrm>
        </p:grpSpPr>
        <p:pic>
          <p:nvPicPr>
            <p:cNvPr id="13329" name="Picture 44">
              <a:extLst>
                <a:ext uri="{FF2B5EF4-FFF2-40B4-BE49-F238E27FC236}">
                  <a16:creationId xmlns:a16="http://schemas.microsoft.com/office/drawing/2014/main" id="{CC0A85AC-7F21-4AE6-A840-28BFF7D40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0" name="Rectangle 45">
              <a:extLst>
                <a:ext uri="{FF2B5EF4-FFF2-40B4-BE49-F238E27FC236}">
                  <a16:creationId xmlns:a16="http://schemas.microsoft.com/office/drawing/2014/main" id="{C0BBEE89-FBA7-4799-A507-C8248B3E4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788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5BC6FA-81EA-4DEB-BC34-6F2DE8AEE19C}"/>
              </a:ext>
            </a:extLst>
          </p:cNvPr>
          <p:cNvGrpSpPr>
            <a:grpSpLocks/>
          </p:cNvGrpSpPr>
          <p:nvPr/>
        </p:nvGrpSpPr>
        <p:grpSpPr bwMode="auto">
          <a:xfrm>
            <a:off x="4921250" y="3959225"/>
            <a:ext cx="2117725" cy="2176463"/>
            <a:chOff x="3807677" y="2039106"/>
            <a:chExt cx="2117772" cy="2176338"/>
          </a:xfrm>
        </p:grpSpPr>
        <p:pic>
          <p:nvPicPr>
            <p:cNvPr id="13327" name="Picture 47">
              <a:extLst>
                <a:ext uri="{FF2B5EF4-FFF2-40B4-BE49-F238E27FC236}">
                  <a16:creationId xmlns:a16="http://schemas.microsoft.com/office/drawing/2014/main" id="{F6FCB022-E3C4-4ACA-90E2-4D31E72B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8" name="Rectangle 48">
              <a:extLst>
                <a:ext uri="{FF2B5EF4-FFF2-40B4-BE49-F238E27FC236}">
                  <a16:creationId xmlns:a16="http://schemas.microsoft.com/office/drawing/2014/main" id="{2811FF3B-E98D-4A36-A641-0BCA000F6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430" y="2771334"/>
              <a:ext cx="8322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my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67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2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75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12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47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525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57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25B4EC-4CD8-4558-8535-2614567FBE5A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18015FB7-37E2-41D3-912C-4C2EF919D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98750"/>
            <a:ext cx="890587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9EF190-3C8B-4166-AFBF-544C96EBBA7F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C823375-B026-4CF3-AA35-A6A648099B5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B29B6A-7D0C-4B09-96DB-05D34222F46D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4341" name="Picture 1">
            <a:extLst>
              <a:ext uri="{FF2B5EF4-FFF2-40B4-BE49-F238E27FC236}">
                <a16:creationId xmlns:a16="http://schemas.microsoft.com/office/drawing/2014/main" id="{538B72A5-B003-4A51-84C2-B44B388B1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44675"/>
            <a:ext cx="99377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>
            <a:extLst>
              <a:ext uri="{FF2B5EF4-FFF2-40B4-BE49-F238E27FC236}">
                <a16:creationId xmlns:a16="http://schemas.microsoft.com/office/drawing/2014/main" id="{4B5FF4E6-6C56-493A-AEF8-4E99B7557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698750"/>
            <a:ext cx="949325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>
            <a:extLst>
              <a:ext uri="{FF2B5EF4-FFF2-40B4-BE49-F238E27FC236}">
                <a16:creationId xmlns:a16="http://schemas.microsoft.com/office/drawing/2014/main" id="{D563DADE-7826-41E9-9C05-1D2E205C9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797050"/>
            <a:ext cx="131127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9C84F16-2E13-421F-89BF-BD36549DAABD}"/>
              </a:ext>
            </a:extLst>
          </p:cNvPr>
          <p:cNvSpPr/>
          <p:nvPr/>
        </p:nvSpPr>
        <p:spPr>
          <a:xfrm>
            <a:off x="684213" y="4868863"/>
            <a:ext cx="7775575" cy="1308100"/>
          </a:xfrm>
          <a:prstGeom prst="roundRect">
            <a:avLst>
              <a:gd name="adj" fmla="val 70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7030A0"/>
                </a:solidFill>
              </a:rPr>
              <a:t>It’s </a:t>
            </a:r>
            <a:r>
              <a:rPr lang="en-GB" sz="2400" dirty="0">
                <a:solidFill>
                  <a:schemeClr val="tx1"/>
                </a:solidFill>
              </a:rPr>
              <a:t>time for </a:t>
            </a:r>
            <a:r>
              <a:rPr lang="en-GB" sz="2400" dirty="0">
                <a:solidFill>
                  <a:srgbClr val="7030A0"/>
                </a:solidFill>
              </a:rPr>
              <a:t>bed</a:t>
            </a:r>
            <a:r>
              <a:rPr lang="en-GB" sz="2400" dirty="0">
                <a:solidFill>
                  <a:schemeClr val="tx1"/>
                </a:solidFill>
              </a:rPr>
              <a:t>,” said </a:t>
            </a:r>
            <a:r>
              <a:rPr lang="en-GB" sz="2400" dirty="0">
                <a:solidFill>
                  <a:srgbClr val="7030A0"/>
                </a:solidFill>
              </a:rPr>
              <a:t>Mum and Dad</a:t>
            </a:r>
            <a:r>
              <a:rPr lang="en-GB" sz="2400" dirty="0">
                <a:solidFill>
                  <a:srgbClr val="171C48"/>
                </a:solidFill>
              </a:rPr>
              <a:t>,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so </a:t>
            </a:r>
            <a:r>
              <a:rPr lang="en-GB" sz="2400" dirty="0">
                <a:solidFill>
                  <a:srgbClr val="7030A0"/>
                </a:solidFill>
              </a:rPr>
              <a:t>Kit and Sam </a:t>
            </a:r>
            <a:r>
              <a:rPr lang="en-GB" sz="2400" dirty="0">
                <a:solidFill>
                  <a:schemeClr val="tx1"/>
                </a:solidFill>
              </a:rPr>
              <a:t>went upstairs </a:t>
            </a:r>
            <a:r>
              <a:rPr lang="en-GB" sz="2400" dirty="0">
                <a:solidFill>
                  <a:srgbClr val="7030A0"/>
                </a:solidFill>
              </a:rPr>
              <a:t>and got on </a:t>
            </a:r>
            <a:r>
              <a:rPr lang="en-GB" sz="2400" dirty="0">
                <a:solidFill>
                  <a:schemeClr val="tx1"/>
                </a:solidFill>
              </a:rPr>
              <a:t>their pyjamas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tx1"/>
                </a:solidFill>
              </a:rPr>
              <a:t> quickly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tx1"/>
                </a:solidFill>
              </a:rPr>
              <a:t> they could.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3CBCF7-6274-4EF0-90FF-AE1E54685ABB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D02CDD-10E9-4710-A035-E9C8FEE701A7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56DCD4E-BCA8-48DB-B90C-3F7FAF40FFC3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7A95BC-B77B-4F7A-AC98-07F63A13E64F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855676B1-D59A-48C8-A6A8-01646480063B}"/>
              </a:ext>
            </a:extLst>
          </p:cNvPr>
          <p:cNvSpPr/>
          <p:nvPr/>
        </p:nvSpPr>
        <p:spPr>
          <a:xfrm>
            <a:off x="684213" y="4868863"/>
            <a:ext cx="7775575" cy="1308100"/>
          </a:xfrm>
          <a:prstGeom prst="roundRect">
            <a:avLst>
              <a:gd name="adj" fmla="val 70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rgbClr val="7030A0"/>
                </a:solidFill>
              </a:rPr>
              <a:t>Sam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was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ready first so </a:t>
            </a:r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went </a:t>
            </a:r>
            <a:r>
              <a:rPr lang="en-GB" sz="2400" dirty="0">
                <a:solidFill>
                  <a:srgbClr val="7030A0"/>
                </a:solidFill>
              </a:rPr>
              <a:t>to p</a:t>
            </a:r>
            <a:r>
              <a:rPr lang="en-GB" sz="2400" u="sng" dirty="0">
                <a:solidFill>
                  <a:srgbClr val="7030A0"/>
                </a:solidFill>
              </a:rPr>
              <a:t>ee</a:t>
            </a:r>
            <a:r>
              <a:rPr lang="en-GB" sz="2400" dirty="0">
                <a:solidFill>
                  <a:srgbClr val="7030A0"/>
                </a:solidFill>
              </a:rPr>
              <a:t>p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out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of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the </a:t>
            </a:r>
            <a:r>
              <a:rPr lang="en-GB" sz="2400" dirty="0">
                <a:solidFill>
                  <a:schemeClr val="tx1"/>
                </a:solidFill>
              </a:rPr>
              <a:t>window before </a:t>
            </a:r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closed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the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curtains. “Look </a:t>
            </a:r>
            <a:r>
              <a:rPr lang="en-GB" sz="2400" dirty="0">
                <a:solidFill>
                  <a:srgbClr val="7030A0"/>
                </a:solidFill>
              </a:rPr>
              <a:t>at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the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moon tonight!” </a:t>
            </a:r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called.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ADE8BA61-8D09-4BD9-8C42-E02E6A23D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773238"/>
            <a:ext cx="10937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D76A4A-5CB9-44EF-95E4-B31539B43158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5A9A51-5648-4D5F-8986-3840F90EAAA7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56807D8-C151-4BA2-8647-0643A55EBBB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E62A6-12B2-45D6-89A3-00DBA7F3D1F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9089DAB8-F80E-43BB-9287-874B415CDDB0}"/>
              </a:ext>
            </a:extLst>
          </p:cNvPr>
          <p:cNvSpPr/>
          <p:nvPr/>
        </p:nvSpPr>
        <p:spPr>
          <a:xfrm>
            <a:off x="684213" y="5229225"/>
            <a:ext cx="7775575" cy="947738"/>
          </a:xfrm>
          <a:prstGeom prst="roundRect">
            <a:avLst>
              <a:gd name="adj" fmla="val 70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rgbClr val="7030A0"/>
                </a:solidFill>
              </a:rPr>
              <a:t>Kit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looked out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to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his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surprise there </a:t>
            </a:r>
            <a:r>
              <a:rPr lang="en-GB" sz="2400" dirty="0">
                <a:solidFill>
                  <a:srgbClr val="FF0000"/>
                </a:solidFill>
              </a:rPr>
              <a:t>was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 big</a:t>
            </a:r>
            <a:r>
              <a:rPr lang="en-GB" sz="2400" dirty="0">
                <a:solidFill>
                  <a:schemeClr val="tx1"/>
                </a:solidFill>
              </a:rPr>
              <a:t>, bright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beautiful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fu</a:t>
            </a:r>
            <a:r>
              <a:rPr lang="en-GB" sz="2400" u="sng" dirty="0">
                <a:solidFill>
                  <a:srgbClr val="7030A0"/>
                </a:solidFill>
              </a:rPr>
              <a:t>ll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moon. “</a:t>
            </a:r>
            <a:r>
              <a:rPr lang="en-GB" sz="2400" dirty="0">
                <a:solidFill>
                  <a:srgbClr val="171C48"/>
                </a:solidFill>
              </a:rPr>
              <a:t>Ooh</a:t>
            </a:r>
            <a:r>
              <a:rPr lang="en-GB" sz="2400" dirty="0">
                <a:solidFill>
                  <a:schemeClr val="tx1"/>
                </a:solidFill>
              </a:rPr>
              <a:t>!” </a:t>
            </a:r>
            <a:r>
              <a:rPr lang="en-GB" sz="2400" dirty="0">
                <a:solidFill>
                  <a:srgbClr val="FF0000"/>
                </a:solidFill>
              </a:rPr>
              <a:t>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said.</a:t>
            </a: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A2D4A789-1D18-4006-82FE-B595B4E5F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773238"/>
            <a:ext cx="10937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>
            <a:extLst>
              <a:ext uri="{FF2B5EF4-FFF2-40B4-BE49-F238E27FC236}">
                <a16:creationId xmlns:a16="http://schemas.microsoft.com/office/drawing/2014/main" id="{5B724C99-5DDC-4189-83C1-F316ADCAD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11858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4156D36BFEA46BAE60ABF9D9F893B" ma:contentTypeVersion="9" ma:contentTypeDescription="Create a new document." ma:contentTypeScope="" ma:versionID="035f6ee8f22c05ca80f799d23f257d8c">
  <xsd:schema xmlns:xsd="http://www.w3.org/2001/XMLSchema" xmlns:xs="http://www.w3.org/2001/XMLSchema" xmlns:p="http://schemas.microsoft.com/office/2006/metadata/properties" xmlns:ns2="359a9a00-a290-4288-b116-4b5872e28cb1" targetNamespace="http://schemas.microsoft.com/office/2006/metadata/properties" ma:root="true" ma:fieldsID="ffdd8a9f9d930122894cbda9b3988e87" ns2:_="">
    <xsd:import namespace="359a9a00-a290-4288-b116-4b5872e28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9a00-a290-4288-b116-4b5872e28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CCB768-88DF-4A79-920D-CCAFF2E6FC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9a9a00-a290-4288-b116-4b5872e28c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B471D1-526B-45F6-897B-1A206D8A8D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1621</TotalTime>
  <Words>653</Words>
  <Application>Microsoft Office PowerPoint</Application>
  <PresentationFormat>On-screen Show (4:3)</PresentationFormat>
  <Paragraphs>136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Twinkl</vt:lpstr>
      <vt:lpstr>Tuffy-TTF</vt:lpstr>
      <vt:lpstr>Arial</vt:lpstr>
      <vt:lpstr>Twinkl SemiBold</vt:lpstr>
      <vt:lpstr>Office Theme</vt:lpstr>
      <vt:lpstr>Guidance for Video/Audio in PowerPoints</vt:lpstr>
      <vt:lpstr>PowerPoint Presentation</vt:lpstr>
      <vt:lpstr>PowerPoint Presentation</vt:lpstr>
      <vt:lpstr>PowerPoint Presentation</vt:lpstr>
      <vt:lpstr>Tricky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the Letters</vt:lpstr>
      <vt:lpstr>Let’s Sing!</vt:lpstr>
      <vt:lpstr>Shooting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Carl Clulow @ Evolve IT Support</cp:lastModifiedBy>
  <cp:revision>305</cp:revision>
  <dcterms:created xsi:type="dcterms:W3CDTF">2018-07-20T11:42:41Z</dcterms:created>
  <dcterms:modified xsi:type="dcterms:W3CDTF">2021-02-08T09:28:48Z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0x010100822C3EAA23102849BDAFAE674F62C666</vt:lpwstr>
  </property>
</Properties>
</file>